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323" r:id="rId8"/>
    <p:sldId id="305" r:id="rId9"/>
    <p:sldId id="318" r:id="rId10"/>
    <p:sldId id="319" r:id="rId11"/>
    <p:sldId id="320" r:id="rId12"/>
    <p:sldId id="321" r:id="rId13"/>
    <p:sldId id="322" r:id="rId14"/>
    <p:sldId id="310" r:id="rId15"/>
    <p:sldId id="276" r:id="rId16"/>
    <p:sldId id="258" r:id="rId17"/>
    <p:sldId id="261" r:id="rId18"/>
    <p:sldId id="264" r:id="rId19"/>
    <p:sldId id="299" r:id="rId20"/>
    <p:sldId id="300" r:id="rId21"/>
    <p:sldId id="301" r:id="rId22"/>
    <p:sldId id="302" r:id="rId23"/>
    <p:sldId id="30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 slide" id="{35CFD81D-9438-4355-A4C2-F5F86674839D}">
          <p14:sldIdLst>
            <p14:sldId id="256"/>
          </p14:sldIdLst>
        </p14:section>
        <p14:section name="Lesson A" id="{C9987562-E73A-4060-90C0-58C6821B71F0}">
          <p14:sldIdLst>
            <p14:sldId id="257"/>
            <p14:sldId id="260"/>
            <p14:sldId id="323"/>
            <p14:sldId id="305"/>
            <p14:sldId id="318"/>
            <p14:sldId id="319"/>
            <p14:sldId id="320"/>
            <p14:sldId id="321"/>
            <p14:sldId id="322"/>
            <p14:sldId id="310"/>
            <p14:sldId id="276"/>
          </p14:sldIdLst>
        </p14:section>
        <p14:section name="Lesson B" id="{2A9609D9-971C-4FD2-B630-FFECE1620138}">
          <p14:sldIdLst>
            <p14:sldId id="258"/>
            <p14:sldId id="261"/>
            <p14:sldId id="264"/>
            <p14:sldId id="299"/>
            <p14:sldId id="300"/>
            <p14:sldId id="301"/>
            <p14:sldId id="302"/>
            <p14:sldId id="306"/>
            <p14:sldId id="277"/>
          </p14:sldIdLst>
        </p14:section>
        <p14:section name="Lesson C" id="{8D8B465B-86B3-4FF2-B6E0-1909CECF42A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ersten Kirshman" initials="KK" lastIdx="1" clrIdx="0">
    <p:extLst>
      <p:ext uri="{19B8F6BF-5375-455C-9EA6-DF929625EA0E}">
        <p15:presenceInfo xmlns:p15="http://schemas.microsoft.com/office/powerpoint/2012/main" userId="Kiersten Kirshman" providerId="None"/>
      </p:ext>
    </p:extLst>
  </p:cmAuthor>
  <p:cmAuthor id="2" name="Ian Bjorklund" initials="IB" lastIdx="4" clrIdx="1">
    <p:extLst>
      <p:ext uri="{19B8F6BF-5375-455C-9EA6-DF929625EA0E}">
        <p15:presenceInfo xmlns:p15="http://schemas.microsoft.com/office/powerpoint/2012/main" userId="S::ianb@prime8consulting.com::3ded196f-81a5-4e79-9ea0-a449e2c5f3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353D"/>
    <a:srgbClr val="259DB6"/>
    <a:srgbClr val="F5F4F0"/>
    <a:srgbClr val="34943B"/>
    <a:srgbClr val="1C1C1B"/>
    <a:srgbClr val="31902C"/>
    <a:srgbClr val="328F27"/>
    <a:srgbClr val="279EB6"/>
    <a:srgbClr val="E3313D"/>
    <a:srgbClr val="3138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Bjorklund" userId="3ded196f-81a5-4e79-9ea0-a449e2c5f342" providerId="ADAL" clId="{C923C9A4-5254-4F52-86FC-64DB13666715}"/>
    <pc:docChg chg="modSld">
      <pc:chgData name="Ian Bjorklund" userId="3ded196f-81a5-4e79-9ea0-a449e2c5f342" providerId="ADAL" clId="{C923C9A4-5254-4F52-86FC-64DB13666715}" dt="2018-12-21T15:17:40.426" v="5" actId="20577"/>
      <pc:docMkLst>
        <pc:docMk/>
      </pc:docMkLst>
      <pc:sldChg chg="modSp">
        <pc:chgData name="Ian Bjorklund" userId="3ded196f-81a5-4e79-9ea0-a449e2c5f342" providerId="ADAL" clId="{C923C9A4-5254-4F52-86FC-64DB13666715}" dt="2018-12-21T15:17:40.426" v="5" actId="20577"/>
        <pc:sldMkLst>
          <pc:docMk/>
          <pc:sldMk cId="1994380719" sldId="276"/>
        </pc:sldMkLst>
        <pc:spChg chg="mod">
          <ac:chgData name="Ian Bjorklund" userId="3ded196f-81a5-4e79-9ea0-a449e2c5f342" providerId="ADAL" clId="{C923C9A4-5254-4F52-86FC-64DB13666715}" dt="2018-12-21T15:17:40.426" v="5" actId="20577"/>
          <ac:spMkLst>
            <pc:docMk/>
            <pc:sldMk cId="1994380719" sldId="276"/>
            <ac:spMk id="2" creationId="{9CC25905-8961-4DFE-9E1F-449EC96D02A2}"/>
          </ac:spMkLst>
        </pc:spChg>
      </pc:sldChg>
    </pc:docChg>
  </pc:docChgLst>
  <pc:docChgLst>
    <pc:chgData name="Ian Bjorklund" userId="3ded196f-81a5-4e79-9ea0-a449e2c5f342" providerId="ADAL" clId="{6A0B9CC7-9495-4E81-A7C8-237C312ACDB7}"/>
    <pc:docChg chg="undo custSel addSld modSld">
      <pc:chgData name="Ian Bjorklund" userId="3ded196f-81a5-4e79-9ea0-a449e2c5f342" providerId="ADAL" clId="{6A0B9CC7-9495-4E81-A7C8-237C312ACDB7}" dt="2019-02-01T19:00:15.937" v="426" actId="948"/>
      <pc:docMkLst>
        <pc:docMk/>
      </pc:docMkLst>
      <pc:sldChg chg="modSp">
        <pc:chgData name="Ian Bjorklund" userId="3ded196f-81a5-4e79-9ea0-a449e2c5f342" providerId="ADAL" clId="{6A0B9CC7-9495-4E81-A7C8-237C312ACDB7}" dt="2019-01-29T21:27:53.233" v="1" actId="20577"/>
        <pc:sldMkLst>
          <pc:docMk/>
          <pc:sldMk cId="3322266301" sldId="256"/>
        </pc:sldMkLst>
        <pc:spChg chg="mod">
          <ac:chgData name="Ian Bjorklund" userId="3ded196f-81a5-4e79-9ea0-a449e2c5f342" providerId="ADAL" clId="{6A0B9CC7-9495-4E81-A7C8-237C312ACDB7}" dt="2019-01-29T21:27:53.233" v="1" actId="20577"/>
          <ac:spMkLst>
            <pc:docMk/>
            <pc:sldMk cId="3322266301" sldId="256"/>
            <ac:spMk id="2" creationId="{953C8E83-0374-4603-9D05-50E97C425715}"/>
          </ac:spMkLst>
        </pc:spChg>
      </pc:sldChg>
      <pc:sldChg chg="modSp">
        <pc:chgData name="Ian Bjorklund" userId="3ded196f-81a5-4e79-9ea0-a449e2c5f342" providerId="ADAL" clId="{6A0B9CC7-9495-4E81-A7C8-237C312ACDB7}" dt="2019-02-01T15:20:29.213" v="4" actId="1076"/>
        <pc:sldMkLst>
          <pc:docMk/>
          <pc:sldMk cId="2326122500" sldId="257"/>
        </pc:sldMkLst>
        <pc:spChg chg="mod">
          <ac:chgData name="Ian Bjorklund" userId="3ded196f-81a5-4e79-9ea0-a449e2c5f342" providerId="ADAL" clId="{6A0B9CC7-9495-4E81-A7C8-237C312ACDB7}" dt="2019-02-01T15:20:29.213" v="4" actId="1076"/>
          <ac:spMkLst>
            <pc:docMk/>
            <pc:sldMk cId="2326122500" sldId="257"/>
            <ac:spMk id="3" creationId="{8F617858-8D5C-4635-9E60-C3C3A063C5E3}"/>
          </ac:spMkLst>
        </pc:spChg>
      </pc:sldChg>
      <pc:sldChg chg="modSp">
        <pc:chgData name="Ian Bjorklund" userId="3ded196f-81a5-4e79-9ea0-a449e2c5f342" providerId="ADAL" clId="{6A0B9CC7-9495-4E81-A7C8-237C312ACDB7}" dt="2019-02-01T15:20:53.013" v="42" actId="1037"/>
        <pc:sldMkLst>
          <pc:docMk/>
          <pc:sldMk cId="599793734" sldId="258"/>
        </pc:sldMkLst>
        <pc:spChg chg="mod">
          <ac:chgData name="Ian Bjorklund" userId="3ded196f-81a5-4e79-9ea0-a449e2c5f342" providerId="ADAL" clId="{6A0B9CC7-9495-4E81-A7C8-237C312ACDB7}" dt="2019-02-01T15:20:53.013" v="42" actId="1037"/>
          <ac:spMkLst>
            <pc:docMk/>
            <pc:sldMk cId="599793734" sldId="258"/>
            <ac:spMk id="2" creationId="{7E61FCC4-B5DA-4D2A-9BFA-DB3CC4563907}"/>
          </ac:spMkLst>
        </pc:spChg>
      </pc:sldChg>
      <pc:sldChg chg="modSp">
        <pc:chgData name="Ian Bjorklund" userId="3ded196f-81a5-4e79-9ea0-a449e2c5f342" providerId="ADAL" clId="{6A0B9CC7-9495-4E81-A7C8-237C312ACDB7}" dt="2019-02-01T15:21:14.606" v="45" actId="1076"/>
        <pc:sldMkLst>
          <pc:docMk/>
          <pc:sldMk cId="162970764" sldId="259"/>
        </pc:sldMkLst>
        <pc:spChg chg="mod">
          <ac:chgData name="Ian Bjorklund" userId="3ded196f-81a5-4e79-9ea0-a449e2c5f342" providerId="ADAL" clId="{6A0B9CC7-9495-4E81-A7C8-237C312ACDB7}" dt="2019-02-01T15:21:14.606" v="45" actId="1076"/>
          <ac:spMkLst>
            <pc:docMk/>
            <pc:sldMk cId="162970764" sldId="259"/>
            <ac:spMk id="2" creationId="{56D7E844-52AF-4EED-93DE-D2CC774F7265}"/>
          </ac:spMkLst>
        </pc:spChg>
      </pc:sldChg>
      <pc:sldChg chg="modSp">
        <pc:chgData name="Ian Bjorklund" userId="3ded196f-81a5-4e79-9ea0-a449e2c5f342" providerId="ADAL" clId="{6A0B9CC7-9495-4E81-A7C8-237C312ACDB7}" dt="2019-02-01T15:22:45.070" v="79" actId="1036"/>
        <pc:sldMkLst>
          <pc:docMk/>
          <pc:sldMk cId="1884811298" sldId="260"/>
        </pc:sldMkLst>
        <pc:spChg chg="mod">
          <ac:chgData name="Ian Bjorklund" userId="3ded196f-81a5-4e79-9ea0-a449e2c5f342" providerId="ADAL" clId="{6A0B9CC7-9495-4E81-A7C8-237C312ACDB7}" dt="2019-02-01T15:22:39.436" v="70" actId="122"/>
          <ac:spMkLst>
            <pc:docMk/>
            <pc:sldMk cId="1884811298" sldId="260"/>
            <ac:spMk id="2" creationId="{343E5303-78BA-434C-B2E8-8D49676451F5}"/>
          </ac:spMkLst>
        </pc:spChg>
        <pc:spChg chg="mod">
          <ac:chgData name="Ian Bjorklund" userId="3ded196f-81a5-4e79-9ea0-a449e2c5f342" providerId="ADAL" clId="{6A0B9CC7-9495-4E81-A7C8-237C312ACDB7}" dt="2019-02-01T15:22:45.070" v="79" actId="1036"/>
          <ac:spMkLst>
            <pc:docMk/>
            <pc:sldMk cId="1884811298" sldId="260"/>
            <ac:spMk id="3" creationId="{CBE62744-E604-4FE5-9832-4C5DF920D3C1}"/>
          </ac:spMkLst>
        </pc:spChg>
      </pc:sldChg>
      <pc:sldChg chg="modSp">
        <pc:chgData name="Ian Bjorklund" userId="3ded196f-81a5-4e79-9ea0-a449e2c5f342" providerId="ADAL" clId="{6A0B9CC7-9495-4E81-A7C8-237C312ACDB7}" dt="2019-02-01T15:22:26.316" v="66" actId="1035"/>
        <pc:sldMkLst>
          <pc:docMk/>
          <pc:sldMk cId="1315855461" sldId="261"/>
        </pc:sldMkLst>
        <pc:spChg chg="mod">
          <ac:chgData name="Ian Bjorklund" userId="3ded196f-81a5-4e79-9ea0-a449e2c5f342" providerId="ADAL" clId="{6A0B9CC7-9495-4E81-A7C8-237C312ACDB7}" dt="2019-02-01T15:22:00.726" v="57" actId="122"/>
          <ac:spMkLst>
            <pc:docMk/>
            <pc:sldMk cId="1315855461" sldId="261"/>
            <ac:spMk id="2" creationId="{1603BE4E-264E-460A-A2BB-3B0C2252ACE4}"/>
          </ac:spMkLst>
        </pc:spChg>
        <pc:spChg chg="mod">
          <ac:chgData name="Ian Bjorklund" userId="3ded196f-81a5-4e79-9ea0-a449e2c5f342" providerId="ADAL" clId="{6A0B9CC7-9495-4E81-A7C8-237C312ACDB7}" dt="2019-02-01T15:22:26.316" v="66" actId="1035"/>
          <ac:spMkLst>
            <pc:docMk/>
            <pc:sldMk cId="1315855461" sldId="261"/>
            <ac:spMk id="3" creationId="{71A241C3-D480-47A6-A722-9D0637D64E3C}"/>
          </ac:spMkLst>
        </pc:spChg>
      </pc:sldChg>
      <pc:sldChg chg="modSp">
        <pc:chgData name="Ian Bjorklund" userId="3ded196f-81a5-4e79-9ea0-a449e2c5f342" providerId="ADAL" clId="{6A0B9CC7-9495-4E81-A7C8-237C312ACDB7}" dt="2019-02-01T15:21:43.985" v="51" actId="14100"/>
        <pc:sldMkLst>
          <pc:docMk/>
          <pc:sldMk cId="2522782584" sldId="262"/>
        </pc:sldMkLst>
        <pc:spChg chg="mod">
          <ac:chgData name="Ian Bjorklund" userId="3ded196f-81a5-4e79-9ea0-a449e2c5f342" providerId="ADAL" clId="{6A0B9CC7-9495-4E81-A7C8-237C312ACDB7}" dt="2019-02-01T15:21:28.576" v="49" actId="122"/>
          <ac:spMkLst>
            <pc:docMk/>
            <pc:sldMk cId="2522782584" sldId="262"/>
            <ac:spMk id="2" creationId="{03EFF975-C378-40F7-B84E-D1AA9C25AFF8}"/>
          </ac:spMkLst>
        </pc:spChg>
        <pc:spChg chg="mod">
          <ac:chgData name="Ian Bjorklund" userId="3ded196f-81a5-4e79-9ea0-a449e2c5f342" providerId="ADAL" clId="{6A0B9CC7-9495-4E81-A7C8-237C312ACDB7}" dt="2019-02-01T15:21:43.985" v="51" actId="14100"/>
          <ac:spMkLst>
            <pc:docMk/>
            <pc:sldMk cId="2522782584" sldId="262"/>
            <ac:spMk id="3" creationId="{F851C291-778B-4666-8A1B-2A57C10FAC56}"/>
          </ac:spMkLst>
        </pc:spChg>
      </pc:sldChg>
      <pc:sldChg chg="modSp">
        <pc:chgData name="Ian Bjorklund" userId="3ded196f-81a5-4e79-9ea0-a449e2c5f342" providerId="ADAL" clId="{6A0B9CC7-9495-4E81-A7C8-237C312ACDB7}" dt="2019-02-01T16:56:19" v="188" actId="255"/>
        <pc:sldMkLst>
          <pc:docMk/>
          <pc:sldMk cId="1120920815" sldId="265"/>
        </pc:sldMkLst>
        <pc:spChg chg="mod">
          <ac:chgData name="Ian Bjorklund" userId="3ded196f-81a5-4e79-9ea0-a449e2c5f342" providerId="ADAL" clId="{6A0B9CC7-9495-4E81-A7C8-237C312ACDB7}" dt="2019-02-01T16:56:19" v="188" actId="255"/>
          <ac:spMkLst>
            <pc:docMk/>
            <pc:sldMk cId="1120920815" sldId="265"/>
            <ac:spMk id="4" creationId="{CD58025C-4290-4F59-9B5F-25641A7080BF}"/>
          </ac:spMkLst>
        </pc:spChg>
      </pc:sldChg>
      <pc:sldChg chg="modSp">
        <pc:chgData name="Ian Bjorklund" userId="3ded196f-81a5-4e79-9ea0-a449e2c5f342" providerId="ADAL" clId="{6A0B9CC7-9495-4E81-A7C8-237C312ACDB7}" dt="2019-02-01T15:27:04.485" v="133" actId="20577"/>
        <pc:sldMkLst>
          <pc:docMk/>
          <pc:sldMk cId="1994380719" sldId="276"/>
        </pc:sldMkLst>
        <pc:spChg chg="mod">
          <ac:chgData name="Ian Bjorklund" userId="3ded196f-81a5-4e79-9ea0-a449e2c5f342" providerId="ADAL" clId="{6A0B9CC7-9495-4E81-A7C8-237C312ACDB7}" dt="2019-02-01T15:27:04.485" v="133" actId="20577"/>
          <ac:spMkLst>
            <pc:docMk/>
            <pc:sldMk cId="1994380719" sldId="276"/>
            <ac:spMk id="2" creationId="{9CC25905-8961-4DFE-9E1F-449EC96D02A2}"/>
          </ac:spMkLst>
        </pc:spChg>
      </pc:sldChg>
      <pc:sldChg chg="modSp">
        <pc:chgData name="Ian Bjorklund" userId="3ded196f-81a5-4e79-9ea0-a449e2c5f342" providerId="ADAL" clId="{6A0B9CC7-9495-4E81-A7C8-237C312ACDB7}" dt="2019-02-01T15:33:08.435" v="187" actId="12"/>
        <pc:sldMkLst>
          <pc:docMk/>
          <pc:sldMk cId="613032785" sldId="278"/>
        </pc:sldMkLst>
        <pc:spChg chg="mod">
          <ac:chgData name="Ian Bjorklund" userId="3ded196f-81a5-4e79-9ea0-a449e2c5f342" providerId="ADAL" clId="{6A0B9CC7-9495-4E81-A7C8-237C312ACDB7}" dt="2019-02-01T15:33:08.435" v="187" actId="12"/>
          <ac:spMkLst>
            <pc:docMk/>
            <pc:sldMk cId="613032785" sldId="278"/>
            <ac:spMk id="2" creationId="{B31A7EF2-E45C-425C-805C-EE3381876C6E}"/>
          </ac:spMkLst>
        </pc:spChg>
      </pc:sldChg>
      <pc:sldChg chg="delSp modSp">
        <pc:chgData name="Ian Bjorklund" userId="3ded196f-81a5-4e79-9ea0-a449e2c5f342" providerId="ADAL" clId="{6A0B9CC7-9495-4E81-A7C8-237C312ACDB7}" dt="2019-02-01T18:34:16.223" v="276" actId="27636"/>
        <pc:sldMkLst>
          <pc:docMk/>
          <pc:sldMk cId="3990491374" sldId="299"/>
        </pc:sldMkLst>
        <pc:spChg chg="mod">
          <ac:chgData name="Ian Bjorklund" userId="3ded196f-81a5-4e79-9ea0-a449e2c5f342" providerId="ADAL" clId="{6A0B9CC7-9495-4E81-A7C8-237C312ACDB7}" dt="2019-02-01T18:34:16.223" v="276" actId="27636"/>
          <ac:spMkLst>
            <pc:docMk/>
            <pc:sldMk cId="3990491374" sldId="299"/>
            <ac:spMk id="3" creationId="{C7B3EDDF-2028-40E3-94C0-6C42C533CBEA}"/>
          </ac:spMkLst>
        </pc:spChg>
        <pc:spChg chg="del mod">
          <ac:chgData name="Ian Bjorklund" userId="3ded196f-81a5-4e79-9ea0-a449e2c5f342" providerId="ADAL" clId="{6A0B9CC7-9495-4E81-A7C8-237C312ACDB7}" dt="2019-02-01T18:34:12.890" v="274" actId="478"/>
          <ac:spMkLst>
            <pc:docMk/>
            <pc:sldMk cId="3990491374" sldId="299"/>
            <ac:spMk id="4" creationId="{3D92C721-891A-43FD-839B-40F88A90AB1D}"/>
          </ac:spMkLst>
        </pc:spChg>
      </pc:sldChg>
      <pc:sldChg chg="modSp">
        <pc:chgData name="Ian Bjorklund" userId="3ded196f-81a5-4e79-9ea0-a449e2c5f342" providerId="ADAL" clId="{6A0B9CC7-9495-4E81-A7C8-237C312ACDB7}" dt="2019-02-01T15:29:16.315" v="136" actId="12"/>
        <pc:sldMkLst>
          <pc:docMk/>
          <pc:sldMk cId="2539453735" sldId="300"/>
        </pc:sldMkLst>
        <pc:spChg chg="mod">
          <ac:chgData name="Ian Bjorklund" userId="3ded196f-81a5-4e79-9ea0-a449e2c5f342" providerId="ADAL" clId="{6A0B9CC7-9495-4E81-A7C8-237C312ACDB7}" dt="2019-02-01T15:29:16.315" v="136" actId="12"/>
          <ac:spMkLst>
            <pc:docMk/>
            <pc:sldMk cId="2539453735" sldId="300"/>
            <ac:spMk id="3" creationId="{8696E363-86A8-494C-9622-D21175ED4805}"/>
          </ac:spMkLst>
        </pc:spChg>
      </pc:sldChg>
      <pc:sldChg chg="modSp">
        <pc:chgData name="Ian Bjorklund" userId="3ded196f-81a5-4e79-9ea0-a449e2c5f342" providerId="ADAL" clId="{6A0B9CC7-9495-4E81-A7C8-237C312ACDB7}" dt="2019-02-01T15:29:48.775" v="140" actId="1038"/>
        <pc:sldMkLst>
          <pc:docMk/>
          <pc:sldMk cId="2864983953" sldId="303"/>
        </pc:sldMkLst>
        <pc:spChg chg="mod">
          <ac:chgData name="Ian Bjorklund" userId="3ded196f-81a5-4e79-9ea0-a449e2c5f342" providerId="ADAL" clId="{6A0B9CC7-9495-4E81-A7C8-237C312ACDB7}" dt="2019-02-01T15:29:48.775" v="140" actId="1038"/>
          <ac:spMkLst>
            <pc:docMk/>
            <pc:sldMk cId="2864983953" sldId="303"/>
            <ac:spMk id="3" creationId="{8696E363-86A8-494C-9622-D21175ED4805}"/>
          </ac:spMkLst>
        </pc:spChg>
      </pc:sldChg>
      <pc:sldChg chg="modSp">
        <pc:chgData name="Ian Bjorklund" userId="3ded196f-81a5-4e79-9ea0-a449e2c5f342" providerId="ADAL" clId="{6A0B9CC7-9495-4E81-A7C8-237C312ACDB7}" dt="2019-02-01T18:41:34.294" v="397" actId="20577"/>
        <pc:sldMkLst>
          <pc:docMk/>
          <pc:sldMk cId="4192903961" sldId="305"/>
        </pc:sldMkLst>
        <pc:spChg chg="mod">
          <ac:chgData name="Ian Bjorklund" userId="3ded196f-81a5-4e79-9ea0-a449e2c5f342" providerId="ADAL" clId="{6A0B9CC7-9495-4E81-A7C8-237C312ACDB7}" dt="2019-02-01T18:41:34.294" v="397" actId="20577"/>
          <ac:spMkLst>
            <pc:docMk/>
            <pc:sldMk cId="4192903961" sldId="305"/>
            <ac:spMk id="3" creationId="{474BE2EC-5EA7-49AD-92AF-6871FFFD3EDE}"/>
          </ac:spMkLst>
        </pc:spChg>
      </pc:sldChg>
      <pc:sldChg chg="modSp">
        <pc:chgData name="Ian Bjorklund" userId="3ded196f-81a5-4e79-9ea0-a449e2c5f342" providerId="ADAL" clId="{6A0B9CC7-9495-4E81-A7C8-237C312ACDB7}" dt="2019-02-01T15:31:42.910" v="160" actId="207"/>
        <pc:sldMkLst>
          <pc:docMk/>
          <pc:sldMk cId="4109738902" sldId="307"/>
        </pc:sldMkLst>
        <pc:spChg chg="mod">
          <ac:chgData name="Ian Bjorklund" userId="3ded196f-81a5-4e79-9ea0-a449e2c5f342" providerId="ADAL" clId="{6A0B9CC7-9495-4E81-A7C8-237C312ACDB7}" dt="2019-02-01T15:31:42.910" v="160" actId="207"/>
          <ac:spMkLst>
            <pc:docMk/>
            <pc:sldMk cId="4109738902" sldId="307"/>
            <ac:spMk id="3" creationId="{ABAD27DF-0FE0-40DF-A19B-53B22A83C3E4}"/>
          </ac:spMkLst>
        </pc:spChg>
      </pc:sldChg>
      <pc:sldChg chg="addSp modSp">
        <pc:chgData name="Ian Bjorklund" userId="3ded196f-81a5-4e79-9ea0-a449e2c5f342" providerId="ADAL" clId="{6A0B9CC7-9495-4E81-A7C8-237C312ACDB7}" dt="2019-02-01T15:26:19.454" v="126" actId="1035"/>
        <pc:sldMkLst>
          <pc:docMk/>
          <pc:sldMk cId="3800660439" sldId="310"/>
        </pc:sldMkLst>
        <pc:spChg chg="add mod">
          <ac:chgData name="Ian Bjorklund" userId="3ded196f-81a5-4e79-9ea0-a449e2c5f342" providerId="ADAL" clId="{6A0B9CC7-9495-4E81-A7C8-237C312ACDB7}" dt="2019-02-01T15:25:38.918" v="95" actId="14100"/>
          <ac:spMkLst>
            <pc:docMk/>
            <pc:sldMk cId="3800660439" sldId="310"/>
            <ac:spMk id="2" creationId="{BF4E414B-98BD-4241-B7AB-E1FEE9C73052}"/>
          </ac:spMkLst>
        </pc:spChg>
        <pc:spChg chg="mod">
          <ac:chgData name="Ian Bjorklund" userId="3ded196f-81a5-4e79-9ea0-a449e2c5f342" providerId="ADAL" clId="{6A0B9CC7-9495-4E81-A7C8-237C312ACDB7}" dt="2019-02-01T15:26:07.075" v="100" actId="14100"/>
          <ac:spMkLst>
            <pc:docMk/>
            <pc:sldMk cId="3800660439" sldId="310"/>
            <ac:spMk id="4" creationId="{DDADAB29-3EDC-4282-AACF-2FB4E47E571C}"/>
          </ac:spMkLst>
        </pc:spChg>
        <pc:spChg chg="mod">
          <ac:chgData name="Ian Bjorklund" userId="3ded196f-81a5-4e79-9ea0-a449e2c5f342" providerId="ADAL" clId="{6A0B9CC7-9495-4E81-A7C8-237C312ACDB7}" dt="2019-02-01T15:26:19.454" v="126" actId="1035"/>
          <ac:spMkLst>
            <pc:docMk/>
            <pc:sldMk cId="3800660439" sldId="310"/>
            <ac:spMk id="5" creationId="{09796B1A-F73A-4E6A-8E88-99E46CB9A9A7}"/>
          </ac:spMkLst>
        </pc:spChg>
      </pc:sldChg>
      <pc:sldChg chg="modSp">
        <pc:chgData name="Ian Bjorklund" userId="3ded196f-81a5-4e79-9ea0-a449e2c5f342" providerId="ADAL" clId="{6A0B9CC7-9495-4E81-A7C8-237C312ACDB7}" dt="2019-02-01T15:32:13.887" v="186" actId="1036"/>
        <pc:sldMkLst>
          <pc:docMk/>
          <pc:sldMk cId="3359107862" sldId="317"/>
        </pc:sldMkLst>
        <pc:spChg chg="mod">
          <ac:chgData name="Ian Bjorklund" userId="3ded196f-81a5-4e79-9ea0-a449e2c5f342" providerId="ADAL" clId="{6A0B9CC7-9495-4E81-A7C8-237C312ACDB7}" dt="2019-02-01T15:32:13.887" v="186" actId="1036"/>
          <ac:spMkLst>
            <pc:docMk/>
            <pc:sldMk cId="3359107862" sldId="317"/>
            <ac:spMk id="2" creationId="{034A598D-7387-44EF-906E-F4DDEC525900}"/>
          </ac:spMkLst>
        </pc:spChg>
      </pc:sldChg>
      <pc:sldChg chg="modAnim">
        <pc:chgData name="Ian Bjorklund" userId="3ded196f-81a5-4e79-9ea0-a449e2c5f342" providerId="ADAL" clId="{6A0B9CC7-9495-4E81-A7C8-237C312ACDB7}" dt="2019-02-01T15:23:54.386" v="80"/>
        <pc:sldMkLst>
          <pc:docMk/>
          <pc:sldMk cId="3422515780" sldId="320"/>
        </pc:sldMkLst>
      </pc:sldChg>
      <pc:sldChg chg="modSp modAnim">
        <pc:chgData name="Ian Bjorklund" userId="3ded196f-81a5-4e79-9ea0-a449e2c5f342" providerId="ADAL" clId="{6A0B9CC7-9495-4E81-A7C8-237C312ACDB7}" dt="2019-02-01T18:41:43.907" v="412" actId="20577"/>
        <pc:sldMkLst>
          <pc:docMk/>
          <pc:sldMk cId="1794560730" sldId="321"/>
        </pc:sldMkLst>
        <pc:spChg chg="mod">
          <ac:chgData name="Ian Bjorklund" userId="3ded196f-81a5-4e79-9ea0-a449e2c5f342" providerId="ADAL" clId="{6A0B9CC7-9495-4E81-A7C8-237C312ACDB7}" dt="2019-02-01T18:41:43.907" v="412" actId="20577"/>
          <ac:spMkLst>
            <pc:docMk/>
            <pc:sldMk cId="1794560730" sldId="321"/>
            <ac:spMk id="2" creationId="{1FED8478-6AE4-4E48-9677-B2CAEC6AB474}"/>
          </ac:spMkLst>
        </pc:spChg>
      </pc:sldChg>
      <pc:sldChg chg="modSp modAnim">
        <pc:chgData name="Ian Bjorklund" userId="3ded196f-81a5-4e79-9ea0-a449e2c5f342" providerId="ADAL" clId="{6A0B9CC7-9495-4E81-A7C8-237C312ACDB7}" dt="2019-02-01T15:28:19.025" v="135" actId="1038"/>
        <pc:sldMkLst>
          <pc:docMk/>
          <pc:sldMk cId="1360982171" sldId="322"/>
        </pc:sldMkLst>
        <pc:spChg chg="mod">
          <ac:chgData name="Ian Bjorklund" userId="3ded196f-81a5-4e79-9ea0-a449e2c5f342" providerId="ADAL" clId="{6A0B9CC7-9495-4E81-A7C8-237C312ACDB7}" dt="2019-02-01T15:28:19.025" v="135" actId="1038"/>
          <ac:spMkLst>
            <pc:docMk/>
            <pc:sldMk cId="1360982171" sldId="322"/>
            <ac:spMk id="9" creationId="{2C8A357D-5081-4963-A2CF-55A81D1A9D84}"/>
          </ac:spMkLst>
        </pc:spChg>
      </pc:sldChg>
      <pc:sldChg chg="addSp delSp modSp add">
        <pc:chgData name="Ian Bjorklund" userId="3ded196f-81a5-4e79-9ea0-a449e2c5f342" providerId="ADAL" clId="{6A0B9CC7-9495-4E81-A7C8-237C312ACDB7}" dt="2019-02-01T19:00:15.937" v="426" actId="948"/>
        <pc:sldMkLst>
          <pc:docMk/>
          <pc:sldMk cId="4161710627" sldId="323"/>
        </pc:sldMkLst>
        <pc:spChg chg="mod">
          <ac:chgData name="Ian Bjorklund" userId="3ded196f-81a5-4e79-9ea0-a449e2c5f342" providerId="ADAL" clId="{6A0B9CC7-9495-4E81-A7C8-237C312ACDB7}" dt="2019-02-01T18:42:01.394" v="418" actId="1037"/>
          <ac:spMkLst>
            <pc:docMk/>
            <pc:sldMk cId="4161710627" sldId="323"/>
            <ac:spMk id="2" creationId="{5B4A230A-CB6F-47FF-BBDB-A5D56B285639}"/>
          </ac:spMkLst>
        </pc:spChg>
        <pc:spChg chg="mod">
          <ac:chgData name="Ian Bjorklund" userId="3ded196f-81a5-4e79-9ea0-a449e2c5f342" providerId="ADAL" clId="{6A0B9CC7-9495-4E81-A7C8-237C312ACDB7}" dt="2019-02-01T19:00:15.937" v="426" actId="948"/>
          <ac:spMkLst>
            <pc:docMk/>
            <pc:sldMk cId="4161710627" sldId="323"/>
            <ac:spMk id="3" creationId="{D8B58B5C-2B35-47AD-8FCE-51B146BD0715}"/>
          </ac:spMkLst>
        </pc:spChg>
        <pc:picChg chg="add del mod">
          <ac:chgData name="Ian Bjorklund" userId="3ded196f-81a5-4e79-9ea0-a449e2c5f342" providerId="ADAL" clId="{6A0B9CC7-9495-4E81-A7C8-237C312ACDB7}" dt="2019-02-01T18:40:02.443" v="364" actId="478"/>
          <ac:picMkLst>
            <pc:docMk/>
            <pc:sldMk cId="4161710627" sldId="323"/>
            <ac:picMk id="5" creationId="{F6EFAA5D-B2E6-454F-8985-1E5B42071CF7}"/>
          </ac:picMkLst>
        </pc:picChg>
        <pc:picChg chg="add mod modCrop">
          <ac:chgData name="Ian Bjorklund" userId="3ded196f-81a5-4e79-9ea0-a449e2c5f342" providerId="ADAL" clId="{6A0B9CC7-9495-4E81-A7C8-237C312ACDB7}" dt="2019-02-01T18:40:48.107" v="374" actId="1076"/>
          <ac:picMkLst>
            <pc:docMk/>
            <pc:sldMk cId="4161710627" sldId="323"/>
            <ac:picMk id="7" creationId="{77346D7E-691E-459D-8555-6C9006DD830D}"/>
          </ac:picMkLst>
        </pc:picChg>
      </pc:sldChg>
    </pc:docChg>
  </pc:docChgLst>
  <pc:docChgLst>
    <pc:chgData name="Kristianne Hall" userId="8f0517b4-cc8e-4710-b9e1-286e83d5d703" providerId="ADAL" clId="{EB0B2738-61B4-4C75-B38D-4349A8805EC7}"/>
    <pc:docChg chg="modSld">
      <pc:chgData name="Kristianne Hall" userId="8f0517b4-cc8e-4710-b9e1-286e83d5d703" providerId="ADAL" clId="{EB0B2738-61B4-4C75-B38D-4349A8805EC7}" dt="2019-02-06T21:55:56.879" v="13" actId="20577"/>
      <pc:docMkLst>
        <pc:docMk/>
      </pc:docMkLst>
      <pc:sldChg chg="modSp">
        <pc:chgData name="Kristianne Hall" userId="8f0517b4-cc8e-4710-b9e1-286e83d5d703" providerId="ADAL" clId="{EB0B2738-61B4-4C75-B38D-4349A8805EC7}" dt="2019-02-06T21:55:56.879" v="13" actId="20577"/>
        <pc:sldMkLst>
          <pc:docMk/>
          <pc:sldMk cId="3322266301" sldId="256"/>
        </pc:sldMkLst>
        <pc:spChg chg="mod">
          <ac:chgData name="Kristianne Hall" userId="8f0517b4-cc8e-4710-b9e1-286e83d5d703" providerId="ADAL" clId="{EB0B2738-61B4-4C75-B38D-4349A8805EC7}" dt="2019-02-06T21:55:56.879" v="13" actId="20577"/>
          <ac:spMkLst>
            <pc:docMk/>
            <pc:sldMk cId="3322266301" sldId="256"/>
            <ac:spMk id="2" creationId="{953C8E83-0374-4603-9D05-50E97C425715}"/>
          </ac:spMkLst>
        </pc:spChg>
      </pc:sldChg>
    </pc:docChg>
  </pc:docChgLst>
  <pc:docChgLst>
    <pc:chgData name="Ian Bjorklund" userId="3ded196f-81a5-4e79-9ea0-a449e2c5f342" providerId="ADAL" clId="{2C511F69-4D37-4A69-8AB0-8127E3DB6C5A}"/>
    <pc:docChg chg="modSld">
      <pc:chgData name="Ian Bjorklund" userId="3ded196f-81a5-4e79-9ea0-a449e2c5f342" providerId="ADAL" clId="{2C511F69-4D37-4A69-8AB0-8127E3DB6C5A}" dt="2019-02-07T19:12:01.245" v="2" actId="20577"/>
      <pc:docMkLst>
        <pc:docMk/>
      </pc:docMkLst>
      <pc:sldChg chg="modSp">
        <pc:chgData name="Ian Bjorklund" userId="3ded196f-81a5-4e79-9ea0-a449e2c5f342" providerId="ADAL" clId="{2C511F69-4D37-4A69-8AB0-8127E3DB6C5A}" dt="2019-02-07T19:12:01.245" v="2" actId="20577"/>
        <pc:sldMkLst>
          <pc:docMk/>
          <pc:sldMk cId="4192903961" sldId="305"/>
        </pc:sldMkLst>
        <pc:spChg chg="mod">
          <ac:chgData name="Ian Bjorklund" userId="3ded196f-81a5-4e79-9ea0-a449e2c5f342" providerId="ADAL" clId="{2C511F69-4D37-4A69-8AB0-8127E3DB6C5A}" dt="2019-02-07T19:12:01.245" v="2" actId="20577"/>
          <ac:spMkLst>
            <pc:docMk/>
            <pc:sldMk cId="4192903961" sldId="305"/>
            <ac:spMk id="3" creationId="{474BE2EC-5EA7-49AD-92AF-6871FFFD3ED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ecraft Fullbleed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F69FCBE-8D34-44EF-8A79-4414E3FC5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95"/>
          <a:stretch/>
        </p:blipFill>
        <p:spPr>
          <a:xfrm rot="5400000">
            <a:off x="2668337" y="-2668336"/>
            <a:ext cx="6858002" cy="121946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28F91A-3AD1-492A-A8C1-DDE0EE0E0799}"/>
              </a:ext>
            </a:extLst>
          </p:cNvPr>
          <p:cNvSpPr/>
          <p:nvPr userDrawn="1"/>
        </p:nvSpPr>
        <p:spPr>
          <a:xfrm>
            <a:off x="1585" y="3763397"/>
            <a:ext cx="12190415" cy="1605288"/>
          </a:xfrm>
          <a:prstGeom prst="rect">
            <a:avLst/>
          </a:prstGeom>
          <a:solidFill>
            <a:srgbClr val="3138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8556B8-BA8D-40BC-A06F-2D3C0653868B}"/>
              </a:ext>
            </a:extLst>
          </p:cNvPr>
          <p:cNvSpPr/>
          <p:nvPr userDrawn="1"/>
        </p:nvSpPr>
        <p:spPr>
          <a:xfrm>
            <a:off x="0" y="-126060"/>
            <a:ext cx="6068700" cy="5523722"/>
          </a:xfrm>
          <a:prstGeom prst="rect">
            <a:avLst/>
          </a:prstGeom>
          <a:solidFill>
            <a:srgbClr val="31388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F78A1CA-94E7-413E-B3B4-EDFE4455D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13" y="3903259"/>
            <a:ext cx="516070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2F2936-6D0F-442F-823B-C09DF64A38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553" y="566181"/>
            <a:ext cx="5595594" cy="26769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EBC255-580D-437A-BDCA-79B33C42FE7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364" y="4663061"/>
            <a:ext cx="1918272" cy="7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4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  <p15:guide id="2" pos="31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59D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26C5D3FE-457B-4C28-B942-E412E4CBC3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4"/>
          <a:stretch/>
        </p:blipFill>
        <p:spPr>
          <a:xfrm rot="10800000">
            <a:off x="6095998" y="0"/>
            <a:ext cx="6090665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3AFEBDA-38E0-409C-93E8-98162B0C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7453"/>
            <a:ext cx="5023757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27A9176-38F5-4D8D-B355-6573206D6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523204"/>
            <a:ext cx="5023757" cy="46997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98717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32" userDrawn="1">
          <p15:clr>
            <a:srgbClr val="FBAE40"/>
          </p15:clr>
        </p15:guide>
        <p15:guide id="4" pos="38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3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C210E2-7B68-4EC7-BEBF-69E502F4E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7453"/>
            <a:ext cx="5023757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4EDBC4B-90E6-4715-844A-0D896D427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523204"/>
            <a:ext cx="5023757" cy="46997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03784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 userDrawn="1">
          <p15:clr>
            <a:srgbClr val="FBAE40"/>
          </p15:clr>
        </p15:guide>
        <p15:guide id="4" orient="horz" pos="4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19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C87AC70-C1B9-4C99-BC65-8D040987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7453"/>
            <a:ext cx="5023757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529C17C-7C54-4AA0-8EBE-46D280B34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523204"/>
            <a:ext cx="5023757" cy="46997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92022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 userDrawn="1">
          <p15:clr>
            <a:srgbClr val="FBAE40"/>
          </p15:clr>
        </p15:guide>
        <p15:guide id="4" orient="horz" pos="43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59D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21046B-20A3-4D26-A25F-C98E1A793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7453"/>
            <a:ext cx="5023757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990987F-3260-4BB0-8B91-775C8301D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523204"/>
            <a:ext cx="5023757" cy="46997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4423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 userDrawn="1">
          <p15:clr>
            <a:srgbClr val="FBAE40"/>
          </p15:clr>
        </p15:guide>
        <p15:guide id="4" orient="horz" pos="43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761602"/>
            <a:ext cx="12192000" cy="5334796"/>
          </a:xfrm>
          <a:prstGeom prst="rect">
            <a:avLst/>
          </a:prstGeom>
          <a:solidFill>
            <a:srgbClr val="E3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</a:pP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C210E2-7B68-4EC7-BEBF-69E502F4E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904875"/>
            <a:ext cx="11329308" cy="6914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4EDBC4B-90E6-4715-844A-0D896D427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885950"/>
            <a:ext cx="11329308" cy="40671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75881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orient="horz" pos="88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763524"/>
            <a:ext cx="12192000" cy="5330952"/>
          </a:xfrm>
          <a:prstGeom prst="rect">
            <a:avLst/>
          </a:prstGeom>
          <a:solidFill>
            <a:srgbClr val="319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</a:pP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08B175-C4CD-4187-BF36-5A16E1A88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904875"/>
            <a:ext cx="11329308" cy="6914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1F67456-2325-4FDD-A5DF-3AB3FE1C9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885950"/>
            <a:ext cx="11329308" cy="40671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7329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orient="horz" pos="88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763524"/>
            <a:ext cx="12192000" cy="5330952"/>
          </a:xfrm>
          <a:prstGeom prst="rect">
            <a:avLst/>
          </a:prstGeom>
          <a:solidFill>
            <a:srgbClr val="259D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E7A183-4D06-4078-9314-A7FFC0C8E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904875"/>
            <a:ext cx="11329308" cy="6914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48530-8860-4F0B-A777-901A9CA47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885950"/>
            <a:ext cx="11329308" cy="40671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85077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orient="horz" pos="88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20FE7AEC-71C1-4149-9878-1DC459EDD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3" r="54602"/>
          <a:stretch/>
        </p:blipFill>
        <p:spPr>
          <a:xfrm rot="16200000">
            <a:off x="5514975" y="180974"/>
            <a:ext cx="1162050" cy="1219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B81203-00C2-45C8-8652-6BEE1E29AD2D}"/>
              </a:ext>
            </a:extLst>
          </p:cNvPr>
          <p:cNvSpPr/>
          <p:nvPr userDrawn="1"/>
        </p:nvSpPr>
        <p:spPr>
          <a:xfrm>
            <a:off x="0" y="0"/>
            <a:ext cx="12192000" cy="5695948"/>
          </a:xfrm>
          <a:prstGeom prst="rect">
            <a:avLst/>
          </a:prstGeom>
          <a:solidFill>
            <a:srgbClr val="E3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F38C1F-5C90-45F2-B369-F65551D1E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92" y="324303"/>
            <a:ext cx="8014607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Lets review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86C39DE-B910-46A5-BDCF-D123A2D678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338458" y="808350"/>
            <a:ext cx="3333750" cy="428504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17894C-FFED-4976-97EC-C9326BBA9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649866"/>
            <a:ext cx="5023757" cy="45731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367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E7AEC-71C1-4149-9878-1DC459EDD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25"/>
          <a:stretch/>
        </p:blipFill>
        <p:spPr>
          <a:xfrm rot="5400000">
            <a:off x="5514974" y="180974"/>
            <a:ext cx="1162052" cy="1219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B81203-00C2-45C8-8652-6BEE1E29AD2D}"/>
              </a:ext>
            </a:extLst>
          </p:cNvPr>
          <p:cNvSpPr/>
          <p:nvPr userDrawn="1"/>
        </p:nvSpPr>
        <p:spPr>
          <a:xfrm>
            <a:off x="0" y="0"/>
            <a:ext cx="12192000" cy="5695948"/>
          </a:xfrm>
          <a:prstGeom prst="rect">
            <a:avLst/>
          </a:prstGeom>
          <a:solidFill>
            <a:srgbClr val="319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F38C1F-5C90-45F2-B369-F65551D1E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92" y="324303"/>
            <a:ext cx="8014607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Lets review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A82DDD-F733-4559-A0D5-3F4CD8EB72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338458" y="808350"/>
            <a:ext cx="3333750" cy="42850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5B81D43-A455-459E-A899-09BC741B2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649866"/>
            <a:ext cx="5023757" cy="45731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221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B81203-00C2-45C8-8652-6BEE1E29AD2D}"/>
              </a:ext>
            </a:extLst>
          </p:cNvPr>
          <p:cNvSpPr/>
          <p:nvPr userDrawn="1"/>
        </p:nvSpPr>
        <p:spPr>
          <a:xfrm>
            <a:off x="0" y="0"/>
            <a:ext cx="12192000" cy="5695948"/>
          </a:xfrm>
          <a:prstGeom prst="rect">
            <a:avLst/>
          </a:prstGeom>
          <a:solidFill>
            <a:srgbClr val="259D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F38C1F-5C90-45F2-B369-F65551D1E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92" y="324303"/>
            <a:ext cx="8014607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Lets 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E7AEC-71C1-4149-9878-1DC459EDD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25"/>
          <a:stretch/>
        </p:blipFill>
        <p:spPr>
          <a:xfrm rot="5400000">
            <a:off x="5514974" y="180974"/>
            <a:ext cx="1162052" cy="12192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9263804-0FF4-4D6F-8F79-8D652457F1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338458" y="808350"/>
            <a:ext cx="3333750" cy="42850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71B28CC-BD41-4E18-AFFD-C8CC56DA3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649866"/>
            <a:ext cx="5023757" cy="45731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196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7AD7CDEB-4518-4457-A919-2690189AC3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54"/>
          <a:stretch/>
        </p:blipFill>
        <p:spPr>
          <a:xfrm rot="16200000" flipH="1">
            <a:off x="2665258" y="-2665258"/>
            <a:ext cx="6858000" cy="121885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3F83F5-CE67-47A4-8732-21F00DC46FBF}"/>
              </a:ext>
            </a:extLst>
          </p:cNvPr>
          <p:cNvSpPr/>
          <p:nvPr userDrawn="1"/>
        </p:nvSpPr>
        <p:spPr>
          <a:xfrm>
            <a:off x="0" y="1023258"/>
            <a:ext cx="12192001" cy="2514599"/>
          </a:xfrm>
          <a:prstGeom prst="rect">
            <a:avLst/>
          </a:prstGeom>
          <a:solidFill>
            <a:srgbClr val="E3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40F26-FC79-4E0A-A771-58AECAF609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79420" y="3584011"/>
            <a:ext cx="4702149" cy="32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1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20FE7AEC-71C1-4149-9878-1DC459EDD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" r="20474" b="51"/>
          <a:stretch/>
        </p:blipFill>
        <p:spPr>
          <a:xfrm rot="16200000">
            <a:off x="2658208" y="-2667000"/>
            <a:ext cx="6858000" cy="1219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B81203-00C2-45C8-8652-6BEE1E29AD2D}"/>
              </a:ext>
            </a:extLst>
          </p:cNvPr>
          <p:cNvSpPr/>
          <p:nvPr userDrawn="1"/>
        </p:nvSpPr>
        <p:spPr>
          <a:xfrm rot="18884701">
            <a:off x="-2636891" y="-801494"/>
            <a:ext cx="15285197" cy="6639901"/>
          </a:xfrm>
          <a:prstGeom prst="rect">
            <a:avLst/>
          </a:prstGeom>
          <a:solidFill>
            <a:srgbClr val="E3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03A55-989B-4BD8-926D-F8A054B10798}"/>
              </a:ext>
            </a:extLst>
          </p:cNvPr>
          <p:cNvSpPr txBox="1"/>
          <p:nvPr userDrawn="1"/>
        </p:nvSpPr>
        <p:spPr>
          <a:xfrm>
            <a:off x="464151" y="2381274"/>
            <a:ext cx="667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we learned today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B5BA5-2493-409E-8C12-694D841E9F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-1"/>
            <a:ext cx="4702149" cy="3273989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A1840C0-DBDB-4991-939B-DB11BAA9A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3065313"/>
            <a:ext cx="5023757" cy="319539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30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E7AEC-71C1-4149-9878-1DC459EDD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30"/>
          <a:stretch/>
        </p:blipFill>
        <p:spPr>
          <a:xfrm rot="5400000">
            <a:off x="2671029" y="-2671029"/>
            <a:ext cx="6858000" cy="122000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B81203-00C2-45C8-8652-6BEE1E29AD2D}"/>
              </a:ext>
            </a:extLst>
          </p:cNvPr>
          <p:cNvSpPr/>
          <p:nvPr userDrawn="1"/>
        </p:nvSpPr>
        <p:spPr>
          <a:xfrm rot="18891591">
            <a:off x="-1743637" y="-1167157"/>
            <a:ext cx="14430059" cy="6629562"/>
          </a:xfrm>
          <a:prstGeom prst="rect">
            <a:avLst/>
          </a:prstGeom>
          <a:solidFill>
            <a:srgbClr val="319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947AB0-E072-4946-AFE1-783C5A0C1333}"/>
              </a:ext>
            </a:extLst>
          </p:cNvPr>
          <p:cNvSpPr txBox="1"/>
          <p:nvPr userDrawn="1"/>
        </p:nvSpPr>
        <p:spPr>
          <a:xfrm>
            <a:off x="464151" y="2381274"/>
            <a:ext cx="667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we learned today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485D91-CAF7-4C0B-84F7-0FB20EEF49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-1"/>
            <a:ext cx="4702149" cy="3273989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4491E4E-FAE6-4F75-B043-388A1A244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3065313"/>
            <a:ext cx="5023757" cy="319539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549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E7AEC-71C1-4149-9878-1DC459EDD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3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B81203-00C2-45C8-8652-6BEE1E29AD2D}"/>
              </a:ext>
            </a:extLst>
          </p:cNvPr>
          <p:cNvSpPr/>
          <p:nvPr userDrawn="1"/>
        </p:nvSpPr>
        <p:spPr>
          <a:xfrm rot="18904845">
            <a:off x="-1900337" y="-877816"/>
            <a:ext cx="13853371" cy="6678886"/>
          </a:xfrm>
          <a:prstGeom prst="rect">
            <a:avLst/>
          </a:prstGeom>
          <a:solidFill>
            <a:srgbClr val="259D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F23923-CF03-461C-83C6-0941CF2BC5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-1"/>
            <a:ext cx="4702149" cy="32739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628918-57CF-4C87-9202-9E56354EC7A0}"/>
              </a:ext>
            </a:extLst>
          </p:cNvPr>
          <p:cNvSpPr txBox="1"/>
          <p:nvPr userDrawn="1"/>
        </p:nvSpPr>
        <p:spPr>
          <a:xfrm>
            <a:off x="464151" y="2381274"/>
            <a:ext cx="667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we learned today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4AC616-4405-425B-BBBF-E108F10CE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3065313"/>
            <a:ext cx="5023757" cy="319539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219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3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D0FF6B52-3D65-4344-8246-2D692D18E0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24"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556131-FF81-49A1-8920-D85C0F6C657B}"/>
              </a:ext>
            </a:extLst>
          </p:cNvPr>
          <p:cNvSpPr txBox="1"/>
          <p:nvPr userDrawn="1"/>
        </p:nvSpPr>
        <p:spPr>
          <a:xfrm>
            <a:off x="500742" y="192024"/>
            <a:ext cx="5023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Reflection Diary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9223BB-949C-4784-A191-A80CFA4771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134393" y="2047875"/>
            <a:ext cx="4019214" cy="2383959"/>
            <a:chOff x="0" y="0"/>
            <a:chExt cx="2277517" cy="1350960"/>
          </a:xfrm>
        </p:grpSpPr>
        <p:sp>
          <p:nvSpPr>
            <p:cNvPr id="11" name="Shape 1022">
              <a:extLst>
                <a:ext uri="{FF2B5EF4-FFF2-40B4-BE49-F238E27FC236}">
                  <a16:creationId xmlns:a16="http://schemas.microsoft.com/office/drawing/2014/main" id="{ACA3BAAE-A79A-4CAD-B583-A2DF15A0A71E}"/>
                </a:ext>
              </a:extLst>
            </p:cNvPr>
            <p:cNvSpPr/>
            <p:nvPr userDrawn="1"/>
          </p:nvSpPr>
          <p:spPr>
            <a:xfrm>
              <a:off x="561933" y="309325"/>
              <a:ext cx="376860" cy="376860"/>
            </a:xfrm>
            <a:custGeom>
              <a:avLst/>
              <a:gdLst/>
              <a:ahLst/>
              <a:cxnLst/>
              <a:rect l="0" t="0" r="0" b="0"/>
              <a:pathLst>
                <a:path w="376860" h="376860">
                  <a:moveTo>
                    <a:pt x="188532" y="0"/>
                  </a:moveTo>
                  <a:cubicBezTo>
                    <a:pt x="84353" y="0"/>
                    <a:pt x="0" y="84417"/>
                    <a:pt x="0" y="188430"/>
                  </a:cubicBezTo>
                  <a:cubicBezTo>
                    <a:pt x="0" y="292443"/>
                    <a:pt x="84353" y="376860"/>
                    <a:pt x="188532" y="376860"/>
                  </a:cubicBezTo>
                  <a:cubicBezTo>
                    <a:pt x="292494" y="376860"/>
                    <a:pt x="376860" y="292443"/>
                    <a:pt x="376860" y="188430"/>
                  </a:cubicBezTo>
                  <a:cubicBezTo>
                    <a:pt x="376860" y="84417"/>
                    <a:pt x="292494" y="0"/>
                    <a:pt x="188532" y="0"/>
                  </a:cubicBezTo>
                  <a:close/>
                </a:path>
              </a:pathLst>
            </a:custGeom>
            <a:ln w="64935" cap="flat">
              <a:miter lim="127000"/>
            </a:ln>
          </p:spPr>
          <p:style>
            <a:lnRef idx="1">
              <a:srgbClr val="1C1C1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Shape 1023">
              <a:extLst>
                <a:ext uri="{FF2B5EF4-FFF2-40B4-BE49-F238E27FC236}">
                  <a16:creationId xmlns:a16="http://schemas.microsoft.com/office/drawing/2014/main" id="{3271742F-BCE0-417F-BAC7-C4E4CF1EFC71}"/>
                </a:ext>
              </a:extLst>
            </p:cNvPr>
            <p:cNvSpPr/>
            <p:nvPr userDrawn="1"/>
          </p:nvSpPr>
          <p:spPr>
            <a:xfrm>
              <a:off x="1348483" y="309325"/>
              <a:ext cx="376860" cy="376860"/>
            </a:xfrm>
            <a:custGeom>
              <a:avLst/>
              <a:gdLst/>
              <a:ahLst/>
              <a:cxnLst/>
              <a:rect l="0" t="0" r="0" b="0"/>
              <a:pathLst>
                <a:path w="376860" h="376860">
                  <a:moveTo>
                    <a:pt x="188544" y="0"/>
                  </a:moveTo>
                  <a:cubicBezTo>
                    <a:pt x="84366" y="0"/>
                    <a:pt x="0" y="84417"/>
                    <a:pt x="0" y="188430"/>
                  </a:cubicBezTo>
                  <a:cubicBezTo>
                    <a:pt x="0" y="292443"/>
                    <a:pt x="84366" y="376860"/>
                    <a:pt x="188544" y="376860"/>
                  </a:cubicBezTo>
                  <a:cubicBezTo>
                    <a:pt x="292506" y="376860"/>
                    <a:pt x="376860" y="292443"/>
                    <a:pt x="376860" y="188430"/>
                  </a:cubicBezTo>
                  <a:cubicBezTo>
                    <a:pt x="376860" y="84417"/>
                    <a:pt x="292506" y="0"/>
                    <a:pt x="188544" y="0"/>
                  </a:cubicBezTo>
                  <a:close/>
                </a:path>
              </a:pathLst>
            </a:custGeom>
            <a:ln w="64935" cap="flat">
              <a:miter lim="127000"/>
            </a:ln>
          </p:spPr>
          <p:style>
            <a:lnRef idx="1">
              <a:srgbClr val="1C1C1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Shape 1024">
              <a:extLst>
                <a:ext uri="{FF2B5EF4-FFF2-40B4-BE49-F238E27FC236}">
                  <a16:creationId xmlns:a16="http://schemas.microsoft.com/office/drawing/2014/main" id="{B37BECBA-D6C9-4997-9C22-2A3F373B4CE5}"/>
                </a:ext>
              </a:extLst>
            </p:cNvPr>
            <p:cNvSpPr/>
            <p:nvPr userDrawn="1"/>
          </p:nvSpPr>
          <p:spPr>
            <a:xfrm>
              <a:off x="249634" y="0"/>
              <a:ext cx="895477" cy="1000709"/>
            </a:xfrm>
            <a:custGeom>
              <a:avLst/>
              <a:gdLst/>
              <a:ahLst/>
              <a:cxnLst/>
              <a:rect l="0" t="0" r="0" b="0"/>
              <a:pathLst>
                <a:path w="895477" h="1000709">
                  <a:moveTo>
                    <a:pt x="497053" y="0"/>
                  </a:moveTo>
                  <a:lnTo>
                    <a:pt x="895477" y="0"/>
                  </a:lnTo>
                  <a:lnTo>
                    <a:pt x="895477" y="213411"/>
                  </a:lnTo>
                  <a:lnTo>
                    <a:pt x="501320" y="213411"/>
                  </a:lnTo>
                  <a:cubicBezTo>
                    <a:pt x="342824" y="213411"/>
                    <a:pt x="214389" y="341884"/>
                    <a:pt x="214389" y="500355"/>
                  </a:cubicBezTo>
                  <a:cubicBezTo>
                    <a:pt x="214389" y="657212"/>
                    <a:pt x="340271" y="784593"/>
                    <a:pt x="496519" y="787172"/>
                  </a:cubicBezTo>
                  <a:lnTo>
                    <a:pt x="895477" y="787248"/>
                  </a:lnTo>
                  <a:lnTo>
                    <a:pt x="895477" y="1000709"/>
                  </a:lnTo>
                  <a:lnTo>
                    <a:pt x="489687" y="1000709"/>
                  </a:lnTo>
                  <a:lnTo>
                    <a:pt x="489687" y="1000430"/>
                  </a:lnTo>
                  <a:cubicBezTo>
                    <a:pt x="209728" y="994677"/>
                    <a:pt x="0" y="782155"/>
                    <a:pt x="0" y="501307"/>
                  </a:cubicBezTo>
                  <a:cubicBezTo>
                    <a:pt x="0" y="216941"/>
                    <a:pt x="213373" y="2286"/>
                    <a:pt x="497053" y="114"/>
                  </a:cubicBezTo>
                  <a:lnTo>
                    <a:pt x="49705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Shape 1025">
              <a:extLst>
                <a:ext uri="{FF2B5EF4-FFF2-40B4-BE49-F238E27FC236}">
                  <a16:creationId xmlns:a16="http://schemas.microsoft.com/office/drawing/2014/main" id="{F760D42F-A247-4B28-98F4-184C1AC1C78A}"/>
                </a:ext>
              </a:extLst>
            </p:cNvPr>
            <p:cNvSpPr/>
            <p:nvPr userDrawn="1"/>
          </p:nvSpPr>
          <p:spPr>
            <a:xfrm>
              <a:off x="1145111" y="0"/>
              <a:ext cx="895553" cy="1000709"/>
            </a:xfrm>
            <a:custGeom>
              <a:avLst/>
              <a:gdLst/>
              <a:ahLst/>
              <a:cxnLst/>
              <a:rect l="0" t="0" r="0" b="0"/>
              <a:pathLst>
                <a:path w="895553" h="1000709">
                  <a:moveTo>
                    <a:pt x="0" y="0"/>
                  </a:moveTo>
                  <a:lnTo>
                    <a:pt x="398221" y="0"/>
                  </a:lnTo>
                  <a:lnTo>
                    <a:pt x="398221" y="114"/>
                  </a:lnTo>
                  <a:cubicBezTo>
                    <a:pt x="682028" y="2172"/>
                    <a:pt x="895553" y="216891"/>
                    <a:pt x="895553" y="501307"/>
                  </a:cubicBezTo>
                  <a:cubicBezTo>
                    <a:pt x="895553" y="786041"/>
                    <a:pt x="680009" y="1000709"/>
                    <a:pt x="394183" y="1000709"/>
                  </a:cubicBezTo>
                  <a:lnTo>
                    <a:pt x="0" y="1000709"/>
                  </a:lnTo>
                  <a:lnTo>
                    <a:pt x="0" y="787248"/>
                  </a:lnTo>
                  <a:lnTo>
                    <a:pt x="394183" y="787324"/>
                  </a:lnTo>
                  <a:cubicBezTo>
                    <a:pt x="552602" y="787324"/>
                    <a:pt x="681088" y="658851"/>
                    <a:pt x="681088" y="500355"/>
                  </a:cubicBezTo>
                  <a:cubicBezTo>
                    <a:pt x="681088" y="341884"/>
                    <a:pt x="552602" y="213411"/>
                    <a:pt x="394183" y="213411"/>
                  </a:cubicBezTo>
                  <a:lnTo>
                    <a:pt x="0" y="213411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Shape 153971">
              <a:extLst>
                <a:ext uri="{FF2B5EF4-FFF2-40B4-BE49-F238E27FC236}">
                  <a16:creationId xmlns:a16="http://schemas.microsoft.com/office/drawing/2014/main" id="{972AD296-A991-45C6-B97B-872ACE0A073D}"/>
                </a:ext>
              </a:extLst>
            </p:cNvPr>
            <p:cNvSpPr/>
            <p:nvPr userDrawn="1"/>
          </p:nvSpPr>
          <p:spPr>
            <a:xfrm>
              <a:off x="911209" y="469561"/>
              <a:ext cx="460769" cy="62179"/>
            </a:xfrm>
            <a:custGeom>
              <a:avLst/>
              <a:gdLst/>
              <a:ahLst/>
              <a:cxnLst/>
              <a:rect l="0" t="0" r="0" b="0"/>
              <a:pathLst>
                <a:path w="460769" h="62179">
                  <a:moveTo>
                    <a:pt x="0" y="0"/>
                  </a:moveTo>
                  <a:lnTo>
                    <a:pt x="460769" y="0"/>
                  </a:lnTo>
                  <a:lnTo>
                    <a:pt x="460769" y="62179"/>
                  </a:lnTo>
                  <a:lnTo>
                    <a:pt x="0" y="62179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Shape 1027">
              <a:extLst>
                <a:ext uri="{FF2B5EF4-FFF2-40B4-BE49-F238E27FC236}">
                  <a16:creationId xmlns:a16="http://schemas.microsoft.com/office/drawing/2014/main" id="{1D1A9F5C-CD05-4CC7-AF4C-38DB0D3FED9C}"/>
                </a:ext>
              </a:extLst>
            </p:cNvPr>
            <p:cNvSpPr/>
            <p:nvPr userDrawn="1"/>
          </p:nvSpPr>
          <p:spPr>
            <a:xfrm>
              <a:off x="932017" y="1252713"/>
              <a:ext cx="430225" cy="98247"/>
            </a:xfrm>
            <a:custGeom>
              <a:avLst/>
              <a:gdLst/>
              <a:ahLst/>
              <a:cxnLst/>
              <a:rect l="0" t="0" r="0" b="0"/>
              <a:pathLst>
                <a:path w="430225" h="98247">
                  <a:moveTo>
                    <a:pt x="55613" y="965"/>
                  </a:moveTo>
                  <a:lnTo>
                    <a:pt x="372326" y="1448"/>
                  </a:lnTo>
                  <a:cubicBezTo>
                    <a:pt x="385953" y="0"/>
                    <a:pt x="400088" y="4165"/>
                    <a:pt x="410705" y="14440"/>
                  </a:cubicBezTo>
                  <a:cubicBezTo>
                    <a:pt x="429730" y="32842"/>
                    <a:pt x="430225" y="63195"/>
                    <a:pt x="411835" y="82220"/>
                  </a:cubicBezTo>
                  <a:cubicBezTo>
                    <a:pt x="401726" y="92659"/>
                    <a:pt x="388048" y="97320"/>
                    <a:pt x="374599" y="96545"/>
                  </a:cubicBezTo>
                  <a:lnTo>
                    <a:pt x="374612" y="97288"/>
                  </a:lnTo>
                  <a:lnTo>
                    <a:pt x="370523" y="97288"/>
                  </a:lnTo>
                  <a:lnTo>
                    <a:pt x="57899" y="96799"/>
                  </a:lnTo>
                  <a:cubicBezTo>
                    <a:pt x="44272" y="98247"/>
                    <a:pt x="30150" y="94081"/>
                    <a:pt x="19533" y="83807"/>
                  </a:cubicBezTo>
                  <a:cubicBezTo>
                    <a:pt x="495" y="65405"/>
                    <a:pt x="0" y="35052"/>
                    <a:pt x="18402" y="16040"/>
                  </a:cubicBezTo>
                  <a:cubicBezTo>
                    <a:pt x="28499" y="5588"/>
                    <a:pt x="42176" y="927"/>
                    <a:pt x="55626" y="1702"/>
                  </a:cubicBezTo>
                  <a:lnTo>
                    <a:pt x="55613" y="965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Shape 1028">
              <a:extLst>
                <a:ext uri="{FF2B5EF4-FFF2-40B4-BE49-F238E27FC236}">
                  <a16:creationId xmlns:a16="http://schemas.microsoft.com/office/drawing/2014/main" id="{C8E8D621-E344-4967-8B4C-4C28CD25D5DE}"/>
                </a:ext>
              </a:extLst>
            </p:cNvPr>
            <p:cNvSpPr/>
            <p:nvPr userDrawn="1"/>
          </p:nvSpPr>
          <p:spPr>
            <a:xfrm>
              <a:off x="0" y="2080"/>
              <a:ext cx="643077" cy="385559"/>
            </a:xfrm>
            <a:custGeom>
              <a:avLst/>
              <a:gdLst/>
              <a:ahLst/>
              <a:cxnLst/>
              <a:rect l="0" t="0" r="0" b="0"/>
              <a:pathLst>
                <a:path w="643077" h="385559">
                  <a:moveTo>
                    <a:pt x="214567" y="0"/>
                  </a:moveTo>
                  <a:cubicBezTo>
                    <a:pt x="262458" y="0"/>
                    <a:pt x="311353" y="13513"/>
                    <a:pt x="343141" y="42253"/>
                  </a:cubicBezTo>
                  <a:cubicBezTo>
                    <a:pt x="353962" y="52730"/>
                    <a:pt x="633324" y="331838"/>
                    <a:pt x="633324" y="331838"/>
                  </a:cubicBezTo>
                  <a:cubicBezTo>
                    <a:pt x="643077" y="341592"/>
                    <a:pt x="643077" y="357403"/>
                    <a:pt x="633324" y="367157"/>
                  </a:cubicBezTo>
                  <a:lnTo>
                    <a:pt x="624675" y="375806"/>
                  </a:lnTo>
                  <a:cubicBezTo>
                    <a:pt x="614921" y="385559"/>
                    <a:pt x="599110" y="385559"/>
                    <a:pt x="589356" y="375806"/>
                  </a:cubicBezTo>
                  <a:lnTo>
                    <a:pt x="307975" y="94336"/>
                  </a:lnTo>
                  <a:cubicBezTo>
                    <a:pt x="281737" y="72492"/>
                    <a:pt x="251269" y="63043"/>
                    <a:pt x="214567" y="63043"/>
                  </a:cubicBezTo>
                  <a:cubicBezTo>
                    <a:pt x="131013" y="63043"/>
                    <a:pt x="63043" y="130962"/>
                    <a:pt x="63043" y="214465"/>
                  </a:cubicBezTo>
                  <a:lnTo>
                    <a:pt x="62941" y="214465"/>
                  </a:lnTo>
                  <a:cubicBezTo>
                    <a:pt x="62382" y="231381"/>
                    <a:pt x="48577" y="244945"/>
                    <a:pt x="31521" y="244945"/>
                  </a:cubicBezTo>
                  <a:cubicBezTo>
                    <a:pt x="14465" y="244945"/>
                    <a:pt x="660" y="231381"/>
                    <a:pt x="102" y="214465"/>
                  </a:cubicBezTo>
                  <a:lnTo>
                    <a:pt x="0" y="214465"/>
                  </a:lnTo>
                  <a:cubicBezTo>
                    <a:pt x="0" y="214236"/>
                    <a:pt x="38" y="214008"/>
                    <a:pt x="38" y="213779"/>
                  </a:cubicBezTo>
                  <a:cubicBezTo>
                    <a:pt x="38" y="213652"/>
                    <a:pt x="0" y="213550"/>
                    <a:pt x="0" y="213424"/>
                  </a:cubicBezTo>
                  <a:cubicBezTo>
                    <a:pt x="0" y="213068"/>
                    <a:pt x="102" y="212738"/>
                    <a:pt x="102" y="212382"/>
                  </a:cubicBezTo>
                  <a:cubicBezTo>
                    <a:pt x="1244" y="95098"/>
                    <a:pt x="96952" y="0"/>
                    <a:pt x="21456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Shape 1029">
              <a:extLst>
                <a:ext uri="{FF2B5EF4-FFF2-40B4-BE49-F238E27FC236}">
                  <a16:creationId xmlns:a16="http://schemas.microsoft.com/office/drawing/2014/main" id="{6F22B890-3DBA-4230-BFBE-216BD139245F}"/>
                </a:ext>
              </a:extLst>
            </p:cNvPr>
            <p:cNvSpPr/>
            <p:nvPr userDrawn="1"/>
          </p:nvSpPr>
          <p:spPr>
            <a:xfrm>
              <a:off x="1634440" y="2080"/>
              <a:ext cx="643077" cy="385559"/>
            </a:xfrm>
            <a:custGeom>
              <a:avLst/>
              <a:gdLst/>
              <a:ahLst/>
              <a:cxnLst/>
              <a:rect l="0" t="0" r="0" b="0"/>
              <a:pathLst>
                <a:path w="643077" h="385559">
                  <a:moveTo>
                    <a:pt x="428511" y="0"/>
                  </a:moveTo>
                  <a:cubicBezTo>
                    <a:pt x="546126" y="0"/>
                    <a:pt x="641833" y="95098"/>
                    <a:pt x="642963" y="212382"/>
                  </a:cubicBezTo>
                  <a:cubicBezTo>
                    <a:pt x="642976" y="212738"/>
                    <a:pt x="643077" y="213068"/>
                    <a:pt x="643077" y="213424"/>
                  </a:cubicBezTo>
                  <a:cubicBezTo>
                    <a:pt x="643077" y="213550"/>
                    <a:pt x="643039" y="213652"/>
                    <a:pt x="643039" y="213779"/>
                  </a:cubicBezTo>
                  <a:cubicBezTo>
                    <a:pt x="643039" y="214008"/>
                    <a:pt x="643077" y="214236"/>
                    <a:pt x="643077" y="214465"/>
                  </a:cubicBezTo>
                  <a:lnTo>
                    <a:pt x="642963" y="214465"/>
                  </a:lnTo>
                  <a:cubicBezTo>
                    <a:pt x="642417" y="231381"/>
                    <a:pt x="628612" y="244945"/>
                    <a:pt x="611556" y="244945"/>
                  </a:cubicBezTo>
                  <a:cubicBezTo>
                    <a:pt x="594500" y="244945"/>
                    <a:pt x="580695" y="231381"/>
                    <a:pt x="580136" y="214465"/>
                  </a:cubicBezTo>
                  <a:lnTo>
                    <a:pt x="580034" y="214465"/>
                  </a:lnTo>
                  <a:cubicBezTo>
                    <a:pt x="580034" y="130962"/>
                    <a:pt x="512064" y="63043"/>
                    <a:pt x="428511" y="63043"/>
                  </a:cubicBezTo>
                  <a:cubicBezTo>
                    <a:pt x="391808" y="63043"/>
                    <a:pt x="361340" y="72492"/>
                    <a:pt x="335102" y="94336"/>
                  </a:cubicBezTo>
                  <a:lnTo>
                    <a:pt x="53721" y="375806"/>
                  </a:lnTo>
                  <a:cubicBezTo>
                    <a:pt x="43967" y="385559"/>
                    <a:pt x="28156" y="385559"/>
                    <a:pt x="18402" y="375806"/>
                  </a:cubicBezTo>
                  <a:lnTo>
                    <a:pt x="9754" y="367157"/>
                  </a:lnTo>
                  <a:cubicBezTo>
                    <a:pt x="0" y="357403"/>
                    <a:pt x="0" y="341592"/>
                    <a:pt x="9754" y="331838"/>
                  </a:cubicBezTo>
                  <a:cubicBezTo>
                    <a:pt x="9754" y="331838"/>
                    <a:pt x="289116" y="52730"/>
                    <a:pt x="299936" y="42253"/>
                  </a:cubicBezTo>
                  <a:cubicBezTo>
                    <a:pt x="331724" y="13513"/>
                    <a:pt x="380619" y="0"/>
                    <a:pt x="42851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488760E-D4A8-40D6-AB85-738E22694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523204"/>
            <a:ext cx="5023757" cy="46997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498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32">
          <p15:clr>
            <a:srgbClr val="FBAE40"/>
          </p15:clr>
        </p15:guide>
        <p15:guide id="4" pos="38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19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D325A-FA03-4E8F-9283-DE965246ED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4"/>
          <a:stretch/>
        </p:blipFill>
        <p:spPr>
          <a:xfrm rot="10800000">
            <a:off x="6095998" y="0"/>
            <a:ext cx="609066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D9352A-9B0F-4FB5-9BBB-36B579F3EC7B}"/>
              </a:ext>
            </a:extLst>
          </p:cNvPr>
          <p:cNvSpPr txBox="1"/>
          <p:nvPr userDrawn="1"/>
        </p:nvSpPr>
        <p:spPr>
          <a:xfrm>
            <a:off x="500742" y="192024"/>
            <a:ext cx="5023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Reflection Diary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B2F6D92-2448-4828-A626-C3CC77770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523204"/>
            <a:ext cx="5023757" cy="46997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01F6D6-3257-42EB-AD28-1D78BAC833B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131724" y="2066925"/>
            <a:ext cx="4019214" cy="2383959"/>
            <a:chOff x="0" y="0"/>
            <a:chExt cx="2277517" cy="1350960"/>
          </a:xfrm>
        </p:grpSpPr>
        <p:sp>
          <p:nvSpPr>
            <p:cNvPr id="10" name="Shape 1022">
              <a:extLst>
                <a:ext uri="{FF2B5EF4-FFF2-40B4-BE49-F238E27FC236}">
                  <a16:creationId xmlns:a16="http://schemas.microsoft.com/office/drawing/2014/main" id="{ADF536B9-6644-486F-934F-65A234368A49}"/>
                </a:ext>
              </a:extLst>
            </p:cNvPr>
            <p:cNvSpPr/>
            <p:nvPr userDrawn="1"/>
          </p:nvSpPr>
          <p:spPr>
            <a:xfrm>
              <a:off x="561933" y="309325"/>
              <a:ext cx="376860" cy="376860"/>
            </a:xfrm>
            <a:custGeom>
              <a:avLst/>
              <a:gdLst/>
              <a:ahLst/>
              <a:cxnLst/>
              <a:rect l="0" t="0" r="0" b="0"/>
              <a:pathLst>
                <a:path w="376860" h="376860">
                  <a:moveTo>
                    <a:pt x="188532" y="0"/>
                  </a:moveTo>
                  <a:cubicBezTo>
                    <a:pt x="84353" y="0"/>
                    <a:pt x="0" y="84417"/>
                    <a:pt x="0" y="188430"/>
                  </a:cubicBezTo>
                  <a:cubicBezTo>
                    <a:pt x="0" y="292443"/>
                    <a:pt x="84353" y="376860"/>
                    <a:pt x="188532" y="376860"/>
                  </a:cubicBezTo>
                  <a:cubicBezTo>
                    <a:pt x="292494" y="376860"/>
                    <a:pt x="376860" y="292443"/>
                    <a:pt x="376860" y="188430"/>
                  </a:cubicBezTo>
                  <a:cubicBezTo>
                    <a:pt x="376860" y="84417"/>
                    <a:pt x="292494" y="0"/>
                    <a:pt x="188532" y="0"/>
                  </a:cubicBezTo>
                  <a:close/>
                </a:path>
              </a:pathLst>
            </a:custGeom>
            <a:ln w="64935" cap="flat">
              <a:miter lim="127000"/>
            </a:ln>
          </p:spPr>
          <p:style>
            <a:lnRef idx="1">
              <a:srgbClr val="1C1C1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Shape 1023">
              <a:extLst>
                <a:ext uri="{FF2B5EF4-FFF2-40B4-BE49-F238E27FC236}">
                  <a16:creationId xmlns:a16="http://schemas.microsoft.com/office/drawing/2014/main" id="{C810A63B-DE14-4EA0-BBE5-4A59DB0C6B3F}"/>
                </a:ext>
              </a:extLst>
            </p:cNvPr>
            <p:cNvSpPr/>
            <p:nvPr userDrawn="1"/>
          </p:nvSpPr>
          <p:spPr>
            <a:xfrm>
              <a:off x="1348483" y="309325"/>
              <a:ext cx="376860" cy="376860"/>
            </a:xfrm>
            <a:custGeom>
              <a:avLst/>
              <a:gdLst/>
              <a:ahLst/>
              <a:cxnLst/>
              <a:rect l="0" t="0" r="0" b="0"/>
              <a:pathLst>
                <a:path w="376860" h="376860">
                  <a:moveTo>
                    <a:pt x="188544" y="0"/>
                  </a:moveTo>
                  <a:cubicBezTo>
                    <a:pt x="84366" y="0"/>
                    <a:pt x="0" y="84417"/>
                    <a:pt x="0" y="188430"/>
                  </a:cubicBezTo>
                  <a:cubicBezTo>
                    <a:pt x="0" y="292443"/>
                    <a:pt x="84366" y="376860"/>
                    <a:pt x="188544" y="376860"/>
                  </a:cubicBezTo>
                  <a:cubicBezTo>
                    <a:pt x="292506" y="376860"/>
                    <a:pt x="376860" y="292443"/>
                    <a:pt x="376860" y="188430"/>
                  </a:cubicBezTo>
                  <a:cubicBezTo>
                    <a:pt x="376860" y="84417"/>
                    <a:pt x="292506" y="0"/>
                    <a:pt x="188544" y="0"/>
                  </a:cubicBezTo>
                  <a:close/>
                </a:path>
              </a:pathLst>
            </a:custGeom>
            <a:ln w="64935" cap="flat">
              <a:miter lim="127000"/>
            </a:ln>
          </p:spPr>
          <p:style>
            <a:lnRef idx="1">
              <a:srgbClr val="1C1C1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Shape 1024">
              <a:extLst>
                <a:ext uri="{FF2B5EF4-FFF2-40B4-BE49-F238E27FC236}">
                  <a16:creationId xmlns:a16="http://schemas.microsoft.com/office/drawing/2014/main" id="{D7248239-33D0-4305-A9CF-8A9423B3F488}"/>
                </a:ext>
              </a:extLst>
            </p:cNvPr>
            <p:cNvSpPr/>
            <p:nvPr userDrawn="1"/>
          </p:nvSpPr>
          <p:spPr>
            <a:xfrm>
              <a:off x="249634" y="0"/>
              <a:ext cx="895477" cy="1000709"/>
            </a:xfrm>
            <a:custGeom>
              <a:avLst/>
              <a:gdLst/>
              <a:ahLst/>
              <a:cxnLst/>
              <a:rect l="0" t="0" r="0" b="0"/>
              <a:pathLst>
                <a:path w="895477" h="1000709">
                  <a:moveTo>
                    <a:pt x="497053" y="0"/>
                  </a:moveTo>
                  <a:lnTo>
                    <a:pt x="895477" y="0"/>
                  </a:lnTo>
                  <a:lnTo>
                    <a:pt x="895477" y="213411"/>
                  </a:lnTo>
                  <a:lnTo>
                    <a:pt x="501320" y="213411"/>
                  </a:lnTo>
                  <a:cubicBezTo>
                    <a:pt x="342824" y="213411"/>
                    <a:pt x="214389" y="341884"/>
                    <a:pt x="214389" y="500355"/>
                  </a:cubicBezTo>
                  <a:cubicBezTo>
                    <a:pt x="214389" y="657212"/>
                    <a:pt x="340271" y="784593"/>
                    <a:pt x="496519" y="787172"/>
                  </a:cubicBezTo>
                  <a:lnTo>
                    <a:pt x="895477" y="787248"/>
                  </a:lnTo>
                  <a:lnTo>
                    <a:pt x="895477" y="1000709"/>
                  </a:lnTo>
                  <a:lnTo>
                    <a:pt x="489687" y="1000709"/>
                  </a:lnTo>
                  <a:lnTo>
                    <a:pt x="489687" y="1000430"/>
                  </a:lnTo>
                  <a:cubicBezTo>
                    <a:pt x="209728" y="994677"/>
                    <a:pt x="0" y="782155"/>
                    <a:pt x="0" y="501307"/>
                  </a:cubicBezTo>
                  <a:cubicBezTo>
                    <a:pt x="0" y="216941"/>
                    <a:pt x="213373" y="2286"/>
                    <a:pt x="497053" y="114"/>
                  </a:cubicBezTo>
                  <a:lnTo>
                    <a:pt x="49705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Shape 1025">
              <a:extLst>
                <a:ext uri="{FF2B5EF4-FFF2-40B4-BE49-F238E27FC236}">
                  <a16:creationId xmlns:a16="http://schemas.microsoft.com/office/drawing/2014/main" id="{B1548722-57FD-476D-A0D6-21A369CAF325}"/>
                </a:ext>
              </a:extLst>
            </p:cNvPr>
            <p:cNvSpPr/>
            <p:nvPr userDrawn="1"/>
          </p:nvSpPr>
          <p:spPr>
            <a:xfrm>
              <a:off x="1145111" y="0"/>
              <a:ext cx="895553" cy="1000709"/>
            </a:xfrm>
            <a:custGeom>
              <a:avLst/>
              <a:gdLst/>
              <a:ahLst/>
              <a:cxnLst/>
              <a:rect l="0" t="0" r="0" b="0"/>
              <a:pathLst>
                <a:path w="895553" h="1000709">
                  <a:moveTo>
                    <a:pt x="0" y="0"/>
                  </a:moveTo>
                  <a:lnTo>
                    <a:pt x="398221" y="0"/>
                  </a:lnTo>
                  <a:lnTo>
                    <a:pt x="398221" y="114"/>
                  </a:lnTo>
                  <a:cubicBezTo>
                    <a:pt x="682028" y="2172"/>
                    <a:pt x="895553" y="216891"/>
                    <a:pt x="895553" y="501307"/>
                  </a:cubicBezTo>
                  <a:cubicBezTo>
                    <a:pt x="895553" y="786041"/>
                    <a:pt x="680009" y="1000709"/>
                    <a:pt x="394183" y="1000709"/>
                  </a:cubicBezTo>
                  <a:lnTo>
                    <a:pt x="0" y="1000709"/>
                  </a:lnTo>
                  <a:lnTo>
                    <a:pt x="0" y="787248"/>
                  </a:lnTo>
                  <a:lnTo>
                    <a:pt x="394183" y="787324"/>
                  </a:lnTo>
                  <a:cubicBezTo>
                    <a:pt x="552602" y="787324"/>
                    <a:pt x="681088" y="658851"/>
                    <a:pt x="681088" y="500355"/>
                  </a:cubicBezTo>
                  <a:cubicBezTo>
                    <a:pt x="681088" y="341884"/>
                    <a:pt x="552602" y="213411"/>
                    <a:pt x="394183" y="213411"/>
                  </a:cubicBezTo>
                  <a:lnTo>
                    <a:pt x="0" y="213411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Shape 153971">
              <a:extLst>
                <a:ext uri="{FF2B5EF4-FFF2-40B4-BE49-F238E27FC236}">
                  <a16:creationId xmlns:a16="http://schemas.microsoft.com/office/drawing/2014/main" id="{09CCDBAA-1A7C-46F8-951E-E94882F2CEE9}"/>
                </a:ext>
              </a:extLst>
            </p:cNvPr>
            <p:cNvSpPr/>
            <p:nvPr userDrawn="1"/>
          </p:nvSpPr>
          <p:spPr>
            <a:xfrm>
              <a:off x="911209" y="469561"/>
              <a:ext cx="460769" cy="62179"/>
            </a:xfrm>
            <a:custGeom>
              <a:avLst/>
              <a:gdLst/>
              <a:ahLst/>
              <a:cxnLst/>
              <a:rect l="0" t="0" r="0" b="0"/>
              <a:pathLst>
                <a:path w="460769" h="62179">
                  <a:moveTo>
                    <a:pt x="0" y="0"/>
                  </a:moveTo>
                  <a:lnTo>
                    <a:pt x="460769" y="0"/>
                  </a:lnTo>
                  <a:lnTo>
                    <a:pt x="460769" y="62179"/>
                  </a:lnTo>
                  <a:lnTo>
                    <a:pt x="0" y="62179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Shape 1027">
              <a:extLst>
                <a:ext uri="{FF2B5EF4-FFF2-40B4-BE49-F238E27FC236}">
                  <a16:creationId xmlns:a16="http://schemas.microsoft.com/office/drawing/2014/main" id="{B724DFF9-5CBD-49A6-A072-9D7D9A0F8832}"/>
                </a:ext>
              </a:extLst>
            </p:cNvPr>
            <p:cNvSpPr/>
            <p:nvPr userDrawn="1"/>
          </p:nvSpPr>
          <p:spPr>
            <a:xfrm>
              <a:off x="932017" y="1252713"/>
              <a:ext cx="430225" cy="98247"/>
            </a:xfrm>
            <a:custGeom>
              <a:avLst/>
              <a:gdLst/>
              <a:ahLst/>
              <a:cxnLst/>
              <a:rect l="0" t="0" r="0" b="0"/>
              <a:pathLst>
                <a:path w="430225" h="98247">
                  <a:moveTo>
                    <a:pt x="55613" y="965"/>
                  </a:moveTo>
                  <a:lnTo>
                    <a:pt x="372326" y="1448"/>
                  </a:lnTo>
                  <a:cubicBezTo>
                    <a:pt x="385953" y="0"/>
                    <a:pt x="400088" y="4165"/>
                    <a:pt x="410705" y="14440"/>
                  </a:cubicBezTo>
                  <a:cubicBezTo>
                    <a:pt x="429730" y="32842"/>
                    <a:pt x="430225" y="63195"/>
                    <a:pt x="411835" y="82220"/>
                  </a:cubicBezTo>
                  <a:cubicBezTo>
                    <a:pt x="401726" y="92659"/>
                    <a:pt x="388048" y="97320"/>
                    <a:pt x="374599" y="96545"/>
                  </a:cubicBezTo>
                  <a:lnTo>
                    <a:pt x="374612" y="97288"/>
                  </a:lnTo>
                  <a:lnTo>
                    <a:pt x="370523" y="97288"/>
                  </a:lnTo>
                  <a:lnTo>
                    <a:pt x="57899" y="96799"/>
                  </a:lnTo>
                  <a:cubicBezTo>
                    <a:pt x="44272" y="98247"/>
                    <a:pt x="30150" y="94081"/>
                    <a:pt x="19533" y="83807"/>
                  </a:cubicBezTo>
                  <a:cubicBezTo>
                    <a:pt x="495" y="65405"/>
                    <a:pt x="0" y="35052"/>
                    <a:pt x="18402" y="16040"/>
                  </a:cubicBezTo>
                  <a:cubicBezTo>
                    <a:pt x="28499" y="5588"/>
                    <a:pt x="42176" y="927"/>
                    <a:pt x="55626" y="1702"/>
                  </a:cubicBezTo>
                  <a:lnTo>
                    <a:pt x="55613" y="965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Shape 1028">
              <a:extLst>
                <a:ext uri="{FF2B5EF4-FFF2-40B4-BE49-F238E27FC236}">
                  <a16:creationId xmlns:a16="http://schemas.microsoft.com/office/drawing/2014/main" id="{0174C1B2-998D-4204-9DEC-8BC6B21CA1B0}"/>
                </a:ext>
              </a:extLst>
            </p:cNvPr>
            <p:cNvSpPr/>
            <p:nvPr userDrawn="1"/>
          </p:nvSpPr>
          <p:spPr>
            <a:xfrm>
              <a:off x="0" y="2080"/>
              <a:ext cx="643077" cy="385559"/>
            </a:xfrm>
            <a:custGeom>
              <a:avLst/>
              <a:gdLst/>
              <a:ahLst/>
              <a:cxnLst/>
              <a:rect l="0" t="0" r="0" b="0"/>
              <a:pathLst>
                <a:path w="643077" h="385559">
                  <a:moveTo>
                    <a:pt x="214567" y="0"/>
                  </a:moveTo>
                  <a:cubicBezTo>
                    <a:pt x="262458" y="0"/>
                    <a:pt x="311353" y="13513"/>
                    <a:pt x="343141" y="42253"/>
                  </a:cubicBezTo>
                  <a:cubicBezTo>
                    <a:pt x="353962" y="52730"/>
                    <a:pt x="633324" y="331838"/>
                    <a:pt x="633324" y="331838"/>
                  </a:cubicBezTo>
                  <a:cubicBezTo>
                    <a:pt x="643077" y="341592"/>
                    <a:pt x="643077" y="357403"/>
                    <a:pt x="633324" y="367157"/>
                  </a:cubicBezTo>
                  <a:lnTo>
                    <a:pt x="624675" y="375806"/>
                  </a:lnTo>
                  <a:cubicBezTo>
                    <a:pt x="614921" y="385559"/>
                    <a:pt x="599110" y="385559"/>
                    <a:pt x="589356" y="375806"/>
                  </a:cubicBezTo>
                  <a:lnTo>
                    <a:pt x="307975" y="94336"/>
                  </a:lnTo>
                  <a:cubicBezTo>
                    <a:pt x="281737" y="72492"/>
                    <a:pt x="251269" y="63043"/>
                    <a:pt x="214567" y="63043"/>
                  </a:cubicBezTo>
                  <a:cubicBezTo>
                    <a:pt x="131013" y="63043"/>
                    <a:pt x="63043" y="130962"/>
                    <a:pt x="63043" y="214465"/>
                  </a:cubicBezTo>
                  <a:lnTo>
                    <a:pt x="62941" y="214465"/>
                  </a:lnTo>
                  <a:cubicBezTo>
                    <a:pt x="62382" y="231381"/>
                    <a:pt x="48577" y="244945"/>
                    <a:pt x="31521" y="244945"/>
                  </a:cubicBezTo>
                  <a:cubicBezTo>
                    <a:pt x="14465" y="244945"/>
                    <a:pt x="660" y="231381"/>
                    <a:pt x="102" y="214465"/>
                  </a:cubicBezTo>
                  <a:lnTo>
                    <a:pt x="0" y="214465"/>
                  </a:lnTo>
                  <a:cubicBezTo>
                    <a:pt x="0" y="214236"/>
                    <a:pt x="38" y="214008"/>
                    <a:pt x="38" y="213779"/>
                  </a:cubicBezTo>
                  <a:cubicBezTo>
                    <a:pt x="38" y="213652"/>
                    <a:pt x="0" y="213550"/>
                    <a:pt x="0" y="213424"/>
                  </a:cubicBezTo>
                  <a:cubicBezTo>
                    <a:pt x="0" y="213068"/>
                    <a:pt x="102" y="212738"/>
                    <a:pt x="102" y="212382"/>
                  </a:cubicBezTo>
                  <a:cubicBezTo>
                    <a:pt x="1244" y="95098"/>
                    <a:pt x="96952" y="0"/>
                    <a:pt x="21456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Shape 1029">
              <a:extLst>
                <a:ext uri="{FF2B5EF4-FFF2-40B4-BE49-F238E27FC236}">
                  <a16:creationId xmlns:a16="http://schemas.microsoft.com/office/drawing/2014/main" id="{ADCB206D-9F93-4CF1-B24B-CD758A2C9AD8}"/>
                </a:ext>
              </a:extLst>
            </p:cNvPr>
            <p:cNvSpPr/>
            <p:nvPr userDrawn="1"/>
          </p:nvSpPr>
          <p:spPr>
            <a:xfrm>
              <a:off x="1634440" y="2080"/>
              <a:ext cx="643077" cy="385559"/>
            </a:xfrm>
            <a:custGeom>
              <a:avLst/>
              <a:gdLst/>
              <a:ahLst/>
              <a:cxnLst/>
              <a:rect l="0" t="0" r="0" b="0"/>
              <a:pathLst>
                <a:path w="643077" h="385559">
                  <a:moveTo>
                    <a:pt x="428511" y="0"/>
                  </a:moveTo>
                  <a:cubicBezTo>
                    <a:pt x="546126" y="0"/>
                    <a:pt x="641833" y="95098"/>
                    <a:pt x="642963" y="212382"/>
                  </a:cubicBezTo>
                  <a:cubicBezTo>
                    <a:pt x="642976" y="212738"/>
                    <a:pt x="643077" y="213068"/>
                    <a:pt x="643077" y="213424"/>
                  </a:cubicBezTo>
                  <a:cubicBezTo>
                    <a:pt x="643077" y="213550"/>
                    <a:pt x="643039" y="213652"/>
                    <a:pt x="643039" y="213779"/>
                  </a:cubicBezTo>
                  <a:cubicBezTo>
                    <a:pt x="643039" y="214008"/>
                    <a:pt x="643077" y="214236"/>
                    <a:pt x="643077" y="214465"/>
                  </a:cubicBezTo>
                  <a:lnTo>
                    <a:pt x="642963" y="214465"/>
                  </a:lnTo>
                  <a:cubicBezTo>
                    <a:pt x="642417" y="231381"/>
                    <a:pt x="628612" y="244945"/>
                    <a:pt x="611556" y="244945"/>
                  </a:cubicBezTo>
                  <a:cubicBezTo>
                    <a:pt x="594500" y="244945"/>
                    <a:pt x="580695" y="231381"/>
                    <a:pt x="580136" y="214465"/>
                  </a:cubicBezTo>
                  <a:lnTo>
                    <a:pt x="580034" y="214465"/>
                  </a:lnTo>
                  <a:cubicBezTo>
                    <a:pt x="580034" y="130962"/>
                    <a:pt x="512064" y="63043"/>
                    <a:pt x="428511" y="63043"/>
                  </a:cubicBezTo>
                  <a:cubicBezTo>
                    <a:pt x="391808" y="63043"/>
                    <a:pt x="361340" y="72492"/>
                    <a:pt x="335102" y="94336"/>
                  </a:cubicBezTo>
                  <a:lnTo>
                    <a:pt x="53721" y="375806"/>
                  </a:lnTo>
                  <a:cubicBezTo>
                    <a:pt x="43967" y="385559"/>
                    <a:pt x="28156" y="385559"/>
                    <a:pt x="18402" y="375806"/>
                  </a:cubicBezTo>
                  <a:lnTo>
                    <a:pt x="9754" y="367157"/>
                  </a:lnTo>
                  <a:cubicBezTo>
                    <a:pt x="0" y="357403"/>
                    <a:pt x="0" y="341592"/>
                    <a:pt x="9754" y="331838"/>
                  </a:cubicBezTo>
                  <a:cubicBezTo>
                    <a:pt x="9754" y="331838"/>
                    <a:pt x="289116" y="52730"/>
                    <a:pt x="299936" y="42253"/>
                  </a:cubicBezTo>
                  <a:cubicBezTo>
                    <a:pt x="331724" y="13513"/>
                    <a:pt x="380619" y="0"/>
                    <a:pt x="42851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191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32">
          <p15:clr>
            <a:srgbClr val="FBAE40"/>
          </p15:clr>
        </p15:guide>
        <p15:guide id="4" pos="38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59D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26C5D3FE-457B-4C28-B942-E412E4CBC3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4"/>
          <a:stretch/>
        </p:blipFill>
        <p:spPr>
          <a:xfrm rot="10800000">
            <a:off x="6095998" y="0"/>
            <a:ext cx="609066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AA6BAF-9A7F-42B8-B489-2A07FC513DFF}"/>
              </a:ext>
            </a:extLst>
          </p:cNvPr>
          <p:cNvSpPr txBox="1"/>
          <p:nvPr userDrawn="1"/>
        </p:nvSpPr>
        <p:spPr>
          <a:xfrm>
            <a:off x="500742" y="192024"/>
            <a:ext cx="5023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Reflection Diary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A3E6605-E812-45D3-90DE-C44DB23EA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523204"/>
            <a:ext cx="5023757" cy="46997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C6BF43C-0318-4C26-8EC7-C790B16DF08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134393" y="2047875"/>
            <a:ext cx="4019214" cy="2383959"/>
            <a:chOff x="0" y="0"/>
            <a:chExt cx="2277517" cy="1350960"/>
          </a:xfrm>
        </p:grpSpPr>
        <p:sp>
          <p:nvSpPr>
            <p:cNvPr id="10" name="Shape 1022">
              <a:extLst>
                <a:ext uri="{FF2B5EF4-FFF2-40B4-BE49-F238E27FC236}">
                  <a16:creationId xmlns:a16="http://schemas.microsoft.com/office/drawing/2014/main" id="{05FB20E1-09D2-440C-8A9A-D6EA2CFDCC7E}"/>
                </a:ext>
              </a:extLst>
            </p:cNvPr>
            <p:cNvSpPr/>
            <p:nvPr userDrawn="1"/>
          </p:nvSpPr>
          <p:spPr>
            <a:xfrm>
              <a:off x="561933" y="309325"/>
              <a:ext cx="376860" cy="376860"/>
            </a:xfrm>
            <a:custGeom>
              <a:avLst/>
              <a:gdLst/>
              <a:ahLst/>
              <a:cxnLst/>
              <a:rect l="0" t="0" r="0" b="0"/>
              <a:pathLst>
                <a:path w="376860" h="376860">
                  <a:moveTo>
                    <a:pt x="188532" y="0"/>
                  </a:moveTo>
                  <a:cubicBezTo>
                    <a:pt x="84353" y="0"/>
                    <a:pt x="0" y="84417"/>
                    <a:pt x="0" y="188430"/>
                  </a:cubicBezTo>
                  <a:cubicBezTo>
                    <a:pt x="0" y="292443"/>
                    <a:pt x="84353" y="376860"/>
                    <a:pt x="188532" y="376860"/>
                  </a:cubicBezTo>
                  <a:cubicBezTo>
                    <a:pt x="292494" y="376860"/>
                    <a:pt x="376860" y="292443"/>
                    <a:pt x="376860" y="188430"/>
                  </a:cubicBezTo>
                  <a:cubicBezTo>
                    <a:pt x="376860" y="84417"/>
                    <a:pt x="292494" y="0"/>
                    <a:pt x="188532" y="0"/>
                  </a:cubicBezTo>
                  <a:close/>
                </a:path>
              </a:pathLst>
            </a:custGeom>
            <a:ln w="64935" cap="flat">
              <a:miter lim="127000"/>
            </a:ln>
          </p:spPr>
          <p:style>
            <a:lnRef idx="1">
              <a:srgbClr val="1C1C1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Shape 1023">
              <a:extLst>
                <a:ext uri="{FF2B5EF4-FFF2-40B4-BE49-F238E27FC236}">
                  <a16:creationId xmlns:a16="http://schemas.microsoft.com/office/drawing/2014/main" id="{DB1CA4B0-A4C5-432C-8B72-E696EEBD818A}"/>
                </a:ext>
              </a:extLst>
            </p:cNvPr>
            <p:cNvSpPr/>
            <p:nvPr userDrawn="1"/>
          </p:nvSpPr>
          <p:spPr>
            <a:xfrm>
              <a:off x="1348483" y="309325"/>
              <a:ext cx="376860" cy="376860"/>
            </a:xfrm>
            <a:custGeom>
              <a:avLst/>
              <a:gdLst/>
              <a:ahLst/>
              <a:cxnLst/>
              <a:rect l="0" t="0" r="0" b="0"/>
              <a:pathLst>
                <a:path w="376860" h="376860">
                  <a:moveTo>
                    <a:pt x="188544" y="0"/>
                  </a:moveTo>
                  <a:cubicBezTo>
                    <a:pt x="84366" y="0"/>
                    <a:pt x="0" y="84417"/>
                    <a:pt x="0" y="188430"/>
                  </a:cubicBezTo>
                  <a:cubicBezTo>
                    <a:pt x="0" y="292443"/>
                    <a:pt x="84366" y="376860"/>
                    <a:pt x="188544" y="376860"/>
                  </a:cubicBezTo>
                  <a:cubicBezTo>
                    <a:pt x="292506" y="376860"/>
                    <a:pt x="376860" y="292443"/>
                    <a:pt x="376860" y="188430"/>
                  </a:cubicBezTo>
                  <a:cubicBezTo>
                    <a:pt x="376860" y="84417"/>
                    <a:pt x="292506" y="0"/>
                    <a:pt x="188544" y="0"/>
                  </a:cubicBezTo>
                  <a:close/>
                </a:path>
              </a:pathLst>
            </a:custGeom>
            <a:ln w="64935" cap="flat">
              <a:miter lim="127000"/>
            </a:ln>
          </p:spPr>
          <p:style>
            <a:lnRef idx="1">
              <a:srgbClr val="1C1C1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Shape 1024">
              <a:extLst>
                <a:ext uri="{FF2B5EF4-FFF2-40B4-BE49-F238E27FC236}">
                  <a16:creationId xmlns:a16="http://schemas.microsoft.com/office/drawing/2014/main" id="{55C04000-61CD-4D5B-8DCB-AF410F714284}"/>
                </a:ext>
              </a:extLst>
            </p:cNvPr>
            <p:cNvSpPr/>
            <p:nvPr userDrawn="1"/>
          </p:nvSpPr>
          <p:spPr>
            <a:xfrm>
              <a:off x="249634" y="0"/>
              <a:ext cx="895477" cy="1000709"/>
            </a:xfrm>
            <a:custGeom>
              <a:avLst/>
              <a:gdLst/>
              <a:ahLst/>
              <a:cxnLst/>
              <a:rect l="0" t="0" r="0" b="0"/>
              <a:pathLst>
                <a:path w="895477" h="1000709">
                  <a:moveTo>
                    <a:pt x="497053" y="0"/>
                  </a:moveTo>
                  <a:lnTo>
                    <a:pt x="895477" y="0"/>
                  </a:lnTo>
                  <a:lnTo>
                    <a:pt x="895477" y="213411"/>
                  </a:lnTo>
                  <a:lnTo>
                    <a:pt x="501320" y="213411"/>
                  </a:lnTo>
                  <a:cubicBezTo>
                    <a:pt x="342824" y="213411"/>
                    <a:pt x="214389" y="341884"/>
                    <a:pt x="214389" y="500355"/>
                  </a:cubicBezTo>
                  <a:cubicBezTo>
                    <a:pt x="214389" y="657212"/>
                    <a:pt x="340271" y="784593"/>
                    <a:pt x="496519" y="787172"/>
                  </a:cubicBezTo>
                  <a:lnTo>
                    <a:pt x="895477" y="787248"/>
                  </a:lnTo>
                  <a:lnTo>
                    <a:pt x="895477" y="1000709"/>
                  </a:lnTo>
                  <a:lnTo>
                    <a:pt x="489687" y="1000709"/>
                  </a:lnTo>
                  <a:lnTo>
                    <a:pt x="489687" y="1000430"/>
                  </a:lnTo>
                  <a:cubicBezTo>
                    <a:pt x="209728" y="994677"/>
                    <a:pt x="0" y="782155"/>
                    <a:pt x="0" y="501307"/>
                  </a:cubicBezTo>
                  <a:cubicBezTo>
                    <a:pt x="0" y="216941"/>
                    <a:pt x="213373" y="2286"/>
                    <a:pt x="497053" y="114"/>
                  </a:cubicBezTo>
                  <a:lnTo>
                    <a:pt x="49705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Shape 1025">
              <a:extLst>
                <a:ext uri="{FF2B5EF4-FFF2-40B4-BE49-F238E27FC236}">
                  <a16:creationId xmlns:a16="http://schemas.microsoft.com/office/drawing/2014/main" id="{935F0A0E-8F05-4821-8953-3F245DBC6EA3}"/>
                </a:ext>
              </a:extLst>
            </p:cNvPr>
            <p:cNvSpPr/>
            <p:nvPr userDrawn="1"/>
          </p:nvSpPr>
          <p:spPr>
            <a:xfrm>
              <a:off x="1145111" y="0"/>
              <a:ext cx="895553" cy="1000709"/>
            </a:xfrm>
            <a:custGeom>
              <a:avLst/>
              <a:gdLst/>
              <a:ahLst/>
              <a:cxnLst/>
              <a:rect l="0" t="0" r="0" b="0"/>
              <a:pathLst>
                <a:path w="895553" h="1000709">
                  <a:moveTo>
                    <a:pt x="0" y="0"/>
                  </a:moveTo>
                  <a:lnTo>
                    <a:pt x="398221" y="0"/>
                  </a:lnTo>
                  <a:lnTo>
                    <a:pt x="398221" y="114"/>
                  </a:lnTo>
                  <a:cubicBezTo>
                    <a:pt x="682028" y="2172"/>
                    <a:pt x="895553" y="216891"/>
                    <a:pt x="895553" y="501307"/>
                  </a:cubicBezTo>
                  <a:cubicBezTo>
                    <a:pt x="895553" y="786041"/>
                    <a:pt x="680009" y="1000709"/>
                    <a:pt x="394183" y="1000709"/>
                  </a:cubicBezTo>
                  <a:lnTo>
                    <a:pt x="0" y="1000709"/>
                  </a:lnTo>
                  <a:lnTo>
                    <a:pt x="0" y="787248"/>
                  </a:lnTo>
                  <a:lnTo>
                    <a:pt x="394183" y="787324"/>
                  </a:lnTo>
                  <a:cubicBezTo>
                    <a:pt x="552602" y="787324"/>
                    <a:pt x="681088" y="658851"/>
                    <a:pt x="681088" y="500355"/>
                  </a:cubicBezTo>
                  <a:cubicBezTo>
                    <a:pt x="681088" y="341884"/>
                    <a:pt x="552602" y="213411"/>
                    <a:pt x="394183" y="213411"/>
                  </a:cubicBezTo>
                  <a:lnTo>
                    <a:pt x="0" y="213411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Shape 153971">
              <a:extLst>
                <a:ext uri="{FF2B5EF4-FFF2-40B4-BE49-F238E27FC236}">
                  <a16:creationId xmlns:a16="http://schemas.microsoft.com/office/drawing/2014/main" id="{F5687618-3131-4B27-B654-7E0B66B968A9}"/>
                </a:ext>
              </a:extLst>
            </p:cNvPr>
            <p:cNvSpPr/>
            <p:nvPr userDrawn="1"/>
          </p:nvSpPr>
          <p:spPr>
            <a:xfrm>
              <a:off x="911209" y="469561"/>
              <a:ext cx="460769" cy="62179"/>
            </a:xfrm>
            <a:custGeom>
              <a:avLst/>
              <a:gdLst/>
              <a:ahLst/>
              <a:cxnLst/>
              <a:rect l="0" t="0" r="0" b="0"/>
              <a:pathLst>
                <a:path w="460769" h="62179">
                  <a:moveTo>
                    <a:pt x="0" y="0"/>
                  </a:moveTo>
                  <a:lnTo>
                    <a:pt x="460769" y="0"/>
                  </a:lnTo>
                  <a:lnTo>
                    <a:pt x="460769" y="62179"/>
                  </a:lnTo>
                  <a:lnTo>
                    <a:pt x="0" y="62179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Shape 1027">
              <a:extLst>
                <a:ext uri="{FF2B5EF4-FFF2-40B4-BE49-F238E27FC236}">
                  <a16:creationId xmlns:a16="http://schemas.microsoft.com/office/drawing/2014/main" id="{4209A5A6-1120-42D8-9EC5-0BC72284329E}"/>
                </a:ext>
              </a:extLst>
            </p:cNvPr>
            <p:cNvSpPr/>
            <p:nvPr userDrawn="1"/>
          </p:nvSpPr>
          <p:spPr>
            <a:xfrm>
              <a:off x="932017" y="1252713"/>
              <a:ext cx="430225" cy="98247"/>
            </a:xfrm>
            <a:custGeom>
              <a:avLst/>
              <a:gdLst/>
              <a:ahLst/>
              <a:cxnLst/>
              <a:rect l="0" t="0" r="0" b="0"/>
              <a:pathLst>
                <a:path w="430225" h="98247">
                  <a:moveTo>
                    <a:pt x="55613" y="965"/>
                  </a:moveTo>
                  <a:lnTo>
                    <a:pt x="372326" y="1448"/>
                  </a:lnTo>
                  <a:cubicBezTo>
                    <a:pt x="385953" y="0"/>
                    <a:pt x="400088" y="4165"/>
                    <a:pt x="410705" y="14440"/>
                  </a:cubicBezTo>
                  <a:cubicBezTo>
                    <a:pt x="429730" y="32842"/>
                    <a:pt x="430225" y="63195"/>
                    <a:pt x="411835" y="82220"/>
                  </a:cubicBezTo>
                  <a:cubicBezTo>
                    <a:pt x="401726" y="92659"/>
                    <a:pt x="388048" y="97320"/>
                    <a:pt x="374599" y="96545"/>
                  </a:cubicBezTo>
                  <a:lnTo>
                    <a:pt x="374612" y="97288"/>
                  </a:lnTo>
                  <a:lnTo>
                    <a:pt x="370523" y="97288"/>
                  </a:lnTo>
                  <a:lnTo>
                    <a:pt x="57899" y="96799"/>
                  </a:lnTo>
                  <a:cubicBezTo>
                    <a:pt x="44272" y="98247"/>
                    <a:pt x="30150" y="94081"/>
                    <a:pt x="19533" y="83807"/>
                  </a:cubicBezTo>
                  <a:cubicBezTo>
                    <a:pt x="495" y="65405"/>
                    <a:pt x="0" y="35052"/>
                    <a:pt x="18402" y="16040"/>
                  </a:cubicBezTo>
                  <a:cubicBezTo>
                    <a:pt x="28499" y="5588"/>
                    <a:pt x="42176" y="927"/>
                    <a:pt x="55626" y="1702"/>
                  </a:cubicBezTo>
                  <a:lnTo>
                    <a:pt x="55613" y="965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Shape 1028">
              <a:extLst>
                <a:ext uri="{FF2B5EF4-FFF2-40B4-BE49-F238E27FC236}">
                  <a16:creationId xmlns:a16="http://schemas.microsoft.com/office/drawing/2014/main" id="{E3137787-F5AA-49BE-B8C9-4BDD49050188}"/>
                </a:ext>
              </a:extLst>
            </p:cNvPr>
            <p:cNvSpPr/>
            <p:nvPr userDrawn="1"/>
          </p:nvSpPr>
          <p:spPr>
            <a:xfrm>
              <a:off x="0" y="2080"/>
              <a:ext cx="643077" cy="385559"/>
            </a:xfrm>
            <a:custGeom>
              <a:avLst/>
              <a:gdLst/>
              <a:ahLst/>
              <a:cxnLst/>
              <a:rect l="0" t="0" r="0" b="0"/>
              <a:pathLst>
                <a:path w="643077" h="385559">
                  <a:moveTo>
                    <a:pt x="214567" y="0"/>
                  </a:moveTo>
                  <a:cubicBezTo>
                    <a:pt x="262458" y="0"/>
                    <a:pt x="311353" y="13513"/>
                    <a:pt x="343141" y="42253"/>
                  </a:cubicBezTo>
                  <a:cubicBezTo>
                    <a:pt x="353962" y="52730"/>
                    <a:pt x="633324" y="331838"/>
                    <a:pt x="633324" y="331838"/>
                  </a:cubicBezTo>
                  <a:cubicBezTo>
                    <a:pt x="643077" y="341592"/>
                    <a:pt x="643077" y="357403"/>
                    <a:pt x="633324" y="367157"/>
                  </a:cubicBezTo>
                  <a:lnTo>
                    <a:pt x="624675" y="375806"/>
                  </a:lnTo>
                  <a:cubicBezTo>
                    <a:pt x="614921" y="385559"/>
                    <a:pt x="599110" y="385559"/>
                    <a:pt x="589356" y="375806"/>
                  </a:cubicBezTo>
                  <a:lnTo>
                    <a:pt x="307975" y="94336"/>
                  </a:lnTo>
                  <a:cubicBezTo>
                    <a:pt x="281737" y="72492"/>
                    <a:pt x="251269" y="63043"/>
                    <a:pt x="214567" y="63043"/>
                  </a:cubicBezTo>
                  <a:cubicBezTo>
                    <a:pt x="131013" y="63043"/>
                    <a:pt x="63043" y="130962"/>
                    <a:pt x="63043" y="214465"/>
                  </a:cubicBezTo>
                  <a:lnTo>
                    <a:pt x="62941" y="214465"/>
                  </a:lnTo>
                  <a:cubicBezTo>
                    <a:pt x="62382" y="231381"/>
                    <a:pt x="48577" y="244945"/>
                    <a:pt x="31521" y="244945"/>
                  </a:cubicBezTo>
                  <a:cubicBezTo>
                    <a:pt x="14465" y="244945"/>
                    <a:pt x="660" y="231381"/>
                    <a:pt x="102" y="214465"/>
                  </a:cubicBezTo>
                  <a:lnTo>
                    <a:pt x="0" y="214465"/>
                  </a:lnTo>
                  <a:cubicBezTo>
                    <a:pt x="0" y="214236"/>
                    <a:pt x="38" y="214008"/>
                    <a:pt x="38" y="213779"/>
                  </a:cubicBezTo>
                  <a:cubicBezTo>
                    <a:pt x="38" y="213652"/>
                    <a:pt x="0" y="213550"/>
                    <a:pt x="0" y="213424"/>
                  </a:cubicBezTo>
                  <a:cubicBezTo>
                    <a:pt x="0" y="213068"/>
                    <a:pt x="102" y="212738"/>
                    <a:pt x="102" y="212382"/>
                  </a:cubicBezTo>
                  <a:cubicBezTo>
                    <a:pt x="1244" y="95098"/>
                    <a:pt x="96952" y="0"/>
                    <a:pt x="21456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Shape 1029">
              <a:extLst>
                <a:ext uri="{FF2B5EF4-FFF2-40B4-BE49-F238E27FC236}">
                  <a16:creationId xmlns:a16="http://schemas.microsoft.com/office/drawing/2014/main" id="{515EB7DC-CB27-44A8-914E-EAFF83AA047C}"/>
                </a:ext>
              </a:extLst>
            </p:cNvPr>
            <p:cNvSpPr/>
            <p:nvPr userDrawn="1"/>
          </p:nvSpPr>
          <p:spPr>
            <a:xfrm>
              <a:off x="1634440" y="2080"/>
              <a:ext cx="643077" cy="385559"/>
            </a:xfrm>
            <a:custGeom>
              <a:avLst/>
              <a:gdLst/>
              <a:ahLst/>
              <a:cxnLst/>
              <a:rect l="0" t="0" r="0" b="0"/>
              <a:pathLst>
                <a:path w="643077" h="385559">
                  <a:moveTo>
                    <a:pt x="428511" y="0"/>
                  </a:moveTo>
                  <a:cubicBezTo>
                    <a:pt x="546126" y="0"/>
                    <a:pt x="641833" y="95098"/>
                    <a:pt x="642963" y="212382"/>
                  </a:cubicBezTo>
                  <a:cubicBezTo>
                    <a:pt x="642976" y="212738"/>
                    <a:pt x="643077" y="213068"/>
                    <a:pt x="643077" y="213424"/>
                  </a:cubicBezTo>
                  <a:cubicBezTo>
                    <a:pt x="643077" y="213550"/>
                    <a:pt x="643039" y="213652"/>
                    <a:pt x="643039" y="213779"/>
                  </a:cubicBezTo>
                  <a:cubicBezTo>
                    <a:pt x="643039" y="214008"/>
                    <a:pt x="643077" y="214236"/>
                    <a:pt x="643077" y="214465"/>
                  </a:cubicBezTo>
                  <a:lnTo>
                    <a:pt x="642963" y="214465"/>
                  </a:lnTo>
                  <a:cubicBezTo>
                    <a:pt x="642417" y="231381"/>
                    <a:pt x="628612" y="244945"/>
                    <a:pt x="611556" y="244945"/>
                  </a:cubicBezTo>
                  <a:cubicBezTo>
                    <a:pt x="594500" y="244945"/>
                    <a:pt x="580695" y="231381"/>
                    <a:pt x="580136" y="214465"/>
                  </a:cubicBezTo>
                  <a:lnTo>
                    <a:pt x="580034" y="214465"/>
                  </a:lnTo>
                  <a:cubicBezTo>
                    <a:pt x="580034" y="130962"/>
                    <a:pt x="512064" y="63043"/>
                    <a:pt x="428511" y="63043"/>
                  </a:cubicBezTo>
                  <a:cubicBezTo>
                    <a:pt x="391808" y="63043"/>
                    <a:pt x="361340" y="72492"/>
                    <a:pt x="335102" y="94336"/>
                  </a:cubicBezTo>
                  <a:lnTo>
                    <a:pt x="53721" y="375806"/>
                  </a:lnTo>
                  <a:cubicBezTo>
                    <a:pt x="43967" y="385559"/>
                    <a:pt x="28156" y="385559"/>
                    <a:pt x="18402" y="375806"/>
                  </a:cubicBezTo>
                  <a:lnTo>
                    <a:pt x="9754" y="367157"/>
                  </a:lnTo>
                  <a:cubicBezTo>
                    <a:pt x="0" y="357403"/>
                    <a:pt x="0" y="341592"/>
                    <a:pt x="9754" y="331838"/>
                  </a:cubicBezTo>
                  <a:cubicBezTo>
                    <a:pt x="9754" y="331838"/>
                    <a:pt x="289116" y="52730"/>
                    <a:pt x="299936" y="42253"/>
                  </a:cubicBezTo>
                  <a:cubicBezTo>
                    <a:pt x="331724" y="13513"/>
                    <a:pt x="380619" y="0"/>
                    <a:pt x="42851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153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32">
          <p15:clr>
            <a:srgbClr val="FBAE40"/>
          </p15:clr>
        </p15:guide>
        <p15:guide id="4" pos="38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20FE7AEC-71C1-4149-9878-1DC459EDD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" r="20474" b="51"/>
          <a:stretch/>
        </p:blipFill>
        <p:spPr>
          <a:xfrm rot="16200000">
            <a:off x="2658208" y="-2667000"/>
            <a:ext cx="6858000" cy="1219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B81203-00C2-45C8-8652-6BEE1E29AD2D}"/>
              </a:ext>
            </a:extLst>
          </p:cNvPr>
          <p:cNvSpPr/>
          <p:nvPr userDrawn="1"/>
        </p:nvSpPr>
        <p:spPr>
          <a:xfrm>
            <a:off x="-1" y="2155259"/>
            <a:ext cx="12192000" cy="3135512"/>
          </a:xfrm>
          <a:prstGeom prst="rect">
            <a:avLst/>
          </a:prstGeom>
          <a:solidFill>
            <a:srgbClr val="E3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03A55-989B-4BD8-926D-F8A054B10798}"/>
              </a:ext>
            </a:extLst>
          </p:cNvPr>
          <p:cNvSpPr txBox="1"/>
          <p:nvPr userDrawn="1"/>
        </p:nvSpPr>
        <p:spPr>
          <a:xfrm>
            <a:off x="464151" y="2381274"/>
            <a:ext cx="667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 time</a:t>
            </a:r>
          </a:p>
        </p:txBody>
      </p:sp>
      <p:pic>
        <p:nvPicPr>
          <p:cNvPr id="8" name="Picture 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BE94C23C-1A4E-4770-80F8-4555AD28A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66" b="89965" l="33594" r="66309">
                        <a14:foregroundMark x1="33691" y1="61765" x2="33691" y2="61765"/>
                        <a14:foregroundMark x1="66406" y1="62111" x2="66406" y2="62111"/>
                        <a14:foregroundMark x1="57227" y1="60208" x2="57227" y2="60208"/>
                        <a14:foregroundMark x1="42480" y1="60554" x2="42480" y2="60554"/>
                        <a14:foregroundMark x1="50586" y1="89273" x2="50586" y2="89273"/>
                        <a14:foregroundMark x1="52539" y1="26125" x2="52539" y2="26125"/>
                        <a14:foregroundMark x1="54492" y1="10727" x2="54492" y2="10727"/>
                        <a14:foregroundMark x1="56836" y1="7266" x2="56836" y2="7266"/>
                        <a14:foregroundMark x1="51367" y1="15917" x2="51367" y2="15917"/>
                        <a14:foregroundMark x1="51367" y1="15744" x2="51367" y2="15744"/>
                        <a14:foregroundMark x1="51367" y1="16263" x2="51367" y2="16263"/>
                        <a14:foregroundMark x1="51172" y1="15917" x2="51172" y2="15917"/>
                        <a14:backgroundMark x1="51367" y1="16436" x2="51367" y2="16436"/>
                        <a14:backgroundMark x1="51367" y1="15917" x2="51367" y2="15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30" t="4964" r="30379"/>
          <a:stretch/>
        </p:blipFill>
        <p:spPr>
          <a:xfrm>
            <a:off x="7934960" y="2190099"/>
            <a:ext cx="2195661" cy="305995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73C4CFC-83D9-4A71-A27B-099F4EADB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3065313"/>
            <a:ext cx="5023757" cy="21175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262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E7AEC-71C1-4149-9878-1DC459EDD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30"/>
          <a:stretch/>
        </p:blipFill>
        <p:spPr>
          <a:xfrm rot="5400000">
            <a:off x="2671029" y="-2671029"/>
            <a:ext cx="6858000" cy="122000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B81203-00C2-45C8-8652-6BEE1E29AD2D}"/>
              </a:ext>
            </a:extLst>
          </p:cNvPr>
          <p:cNvSpPr/>
          <p:nvPr userDrawn="1"/>
        </p:nvSpPr>
        <p:spPr>
          <a:xfrm>
            <a:off x="0" y="2383859"/>
            <a:ext cx="12200791" cy="3135512"/>
          </a:xfrm>
          <a:prstGeom prst="rect">
            <a:avLst/>
          </a:prstGeom>
          <a:solidFill>
            <a:srgbClr val="319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03A55-989B-4BD8-926D-F8A054B10798}"/>
              </a:ext>
            </a:extLst>
          </p:cNvPr>
          <p:cNvSpPr txBox="1"/>
          <p:nvPr userDrawn="1"/>
        </p:nvSpPr>
        <p:spPr>
          <a:xfrm>
            <a:off x="464151" y="2381274"/>
            <a:ext cx="667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 time</a:t>
            </a:r>
          </a:p>
        </p:txBody>
      </p:sp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778D824D-AD4B-4B0B-8E23-855F2D243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66" b="89965" l="33594" r="66309">
                        <a14:foregroundMark x1="33691" y1="61765" x2="33691" y2="61765"/>
                        <a14:foregroundMark x1="66406" y1="62111" x2="66406" y2="62111"/>
                        <a14:foregroundMark x1="57227" y1="60208" x2="57227" y2="60208"/>
                        <a14:foregroundMark x1="42480" y1="60554" x2="42480" y2="60554"/>
                        <a14:foregroundMark x1="50586" y1="89273" x2="50586" y2="89273"/>
                        <a14:foregroundMark x1="52539" y1="26125" x2="52539" y2="26125"/>
                        <a14:foregroundMark x1="54492" y1="10727" x2="54492" y2="10727"/>
                        <a14:foregroundMark x1="56836" y1="7266" x2="56836" y2="7266"/>
                        <a14:foregroundMark x1="51367" y1="15917" x2="51367" y2="15917"/>
                        <a14:foregroundMark x1="51367" y1="15744" x2="51367" y2="15744"/>
                        <a14:foregroundMark x1="51367" y1="16263" x2="51367" y2="16263"/>
                        <a14:foregroundMark x1="51172" y1="15917" x2="51172" y2="15917"/>
                        <a14:backgroundMark x1="51367" y1="16436" x2="51367" y2="16436"/>
                        <a14:backgroundMark x1="51367" y1="15917" x2="51367" y2="15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30" t="4964" r="30379"/>
          <a:stretch/>
        </p:blipFill>
        <p:spPr>
          <a:xfrm>
            <a:off x="7924800" y="2566019"/>
            <a:ext cx="2195661" cy="305995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7EC1A65-35AA-48EF-BDDD-BD411151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3065313"/>
            <a:ext cx="5023757" cy="21175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98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E7AEC-71C1-4149-9878-1DC459EDD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3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B81203-00C2-45C8-8652-6BEE1E29AD2D}"/>
              </a:ext>
            </a:extLst>
          </p:cNvPr>
          <p:cNvSpPr/>
          <p:nvPr userDrawn="1"/>
        </p:nvSpPr>
        <p:spPr>
          <a:xfrm>
            <a:off x="-1" y="2158583"/>
            <a:ext cx="12192000" cy="3135512"/>
          </a:xfrm>
          <a:prstGeom prst="rect">
            <a:avLst/>
          </a:prstGeom>
          <a:solidFill>
            <a:srgbClr val="259D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03A55-989B-4BD8-926D-F8A054B10798}"/>
              </a:ext>
            </a:extLst>
          </p:cNvPr>
          <p:cNvSpPr txBox="1"/>
          <p:nvPr userDrawn="1"/>
        </p:nvSpPr>
        <p:spPr>
          <a:xfrm>
            <a:off x="464151" y="2381274"/>
            <a:ext cx="667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 time</a:t>
            </a:r>
          </a:p>
        </p:txBody>
      </p:sp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4781EB4A-0F95-4AE4-8CB2-3A0DCC52EE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66" b="89965" l="33594" r="66309">
                        <a14:foregroundMark x1="33691" y1="61765" x2="33691" y2="61765"/>
                        <a14:foregroundMark x1="66406" y1="62111" x2="66406" y2="62111"/>
                        <a14:foregroundMark x1="57227" y1="60208" x2="57227" y2="60208"/>
                        <a14:foregroundMark x1="42480" y1="60554" x2="42480" y2="60554"/>
                        <a14:foregroundMark x1="50586" y1="89273" x2="50586" y2="89273"/>
                        <a14:foregroundMark x1="52539" y1="26125" x2="52539" y2="26125"/>
                        <a14:foregroundMark x1="54492" y1="10727" x2="54492" y2="10727"/>
                        <a14:foregroundMark x1="56836" y1="7266" x2="56836" y2="7266"/>
                        <a14:foregroundMark x1="51367" y1="15917" x2="51367" y2="15917"/>
                        <a14:foregroundMark x1="51367" y1="15744" x2="51367" y2="15744"/>
                        <a14:foregroundMark x1="51367" y1="16263" x2="51367" y2="16263"/>
                        <a14:foregroundMark x1="51172" y1="15917" x2="51172" y2="15917"/>
                        <a14:backgroundMark x1="51367" y1="16436" x2="51367" y2="16436"/>
                        <a14:backgroundMark x1="51367" y1="15917" x2="51367" y2="15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30" t="4964" r="30379"/>
          <a:stretch/>
        </p:blipFill>
        <p:spPr>
          <a:xfrm>
            <a:off x="7934960" y="2190099"/>
            <a:ext cx="2195661" cy="305995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32650F6-6ED1-4431-A840-4A070235D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3065313"/>
            <a:ext cx="5023757" cy="21175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44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6781-F603-4B94-AFEE-31B540F7B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B55893-01A3-4B52-BB3A-767DDD85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A420-8117-4D5D-B514-F323469F11F0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FB0D2-FCFB-4633-829E-746029E6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21F64-FE36-465B-9D46-4EB86052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3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2771E83-4983-4A1F-91D2-EB4A67924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7"/>
          <a:stretch/>
        </p:blipFill>
        <p:spPr>
          <a:xfrm rot="5400000">
            <a:off x="2667001" y="-2666999"/>
            <a:ext cx="6857998" cy="1219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F921B-7EEB-4AAF-99FF-6A2CF6D94884}"/>
              </a:ext>
            </a:extLst>
          </p:cNvPr>
          <p:cNvSpPr/>
          <p:nvPr userDrawn="1"/>
        </p:nvSpPr>
        <p:spPr>
          <a:xfrm>
            <a:off x="0" y="957942"/>
            <a:ext cx="12192001" cy="2471057"/>
          </a:xfrm>
          <a:prstGeom prst="rect">
            <a:avLst/>
          </a:prstGeom>
          <a:solidFill>
            <a:srgbClr val="329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E97ED-74D4-45EC-BABA-CF1C3891F8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79420" y="3584011"/>
            <a:ext cx="4702149" cy="32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2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9217E7-E8F6-4251-ADC8-0D3B499700DA}"/>
              </a:ext>
            </a:extLst>
          </p:cNvPr>
          <p:cNvSpPr/>
          <p:nvPr userDrawn="1"/>
        </p:nvSpPr>
        <p:spPr>
          <a:xfrm>
            <a:off x="2596896" y="1254034"/>
            <a:ext cx="6615031" cy="3777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587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BBDA-E212-40A2-930C-80F384D1E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473EF-0637-417E-8669-3633C088E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30F16-D95D-4B79-8A89-A6DDB9B5D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7A558-30D9-4199-9A5D-787C45ED8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A420-8117-4D5D-B514-F323469F11F0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075D9-349A-4DFC-AB79-1212D62F2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4D86D-0821-42C5-A678-E650371D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56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DEDE-2BE9-4DCB-8D1A-5B025E60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731A8-72C0-4C7A-B12C-C69F41802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11146-42AF-4634-BA37-DE57BB19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A420-8117-4D5D-B514-F323469F11F0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FBEEE-B762-4DE1-8539-A481DD6C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B2459-2A9E-4E18-A0E7-317B3074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639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F78A0-801B-41AA-AC1C-0C442EB73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EAD97-0EAB-4808-8092-CF9B7ED7D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CE4E7-105C-4255-B0B3-E3CD7409D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0CD4D-8D32-4F54-953C-3D695E98D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A420-8117-4D5D-B514-F323469F11F0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D8844-D93A-4B0A-990B-0A42374CC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1C7DB-7146-4F23-91C6-04E172A01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56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35825-1582-4712-B70D-7195F4511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0DDD-35E2-44BF-88B1-8A529D4E8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BA715-BF99-472D-93E6-5C2767351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2DC6C8-1593-4CE2-855A-D999E882A5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40325A-4811-452F-BCF7-9A71A1CDE6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284E34-5ED8-4EC2-8D24-0A580457A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A420-8117-4D5D-B514-F323469F11F0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9835D-8D2D-4FA5-9714-AB4A1E41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E3B06-CBFC-43F0-BCC5-3EDE490E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706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85E1-63D0-41D0-AA4A-1696C21E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314DCE-9FB6-4C22-9771-DCD338EED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A420-8117-4D5D-B514-F323469F11F0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262AF-11BD-4947-A223-C711E0C9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65084-7B86-4114-99E0-0BA76989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04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D8F86A-246A-4D6B-B897-D76DC5143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A420-8117-4D5D-B514-F323469F11F0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4824A8-943F-43AA-A242-E8C3269B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A977B-0462-4F35-A523-617AF426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962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BBDA-E212-40A2-930C-80F384D1E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473EF-0637-417E-8669-3633C088E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30F16-D95D-4B79-8A89-A6DDB9B5D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7A558-30D9-4199-9A5D-787C45ED8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A420-8117-4D5D-B514-F323469F11F0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075D9-349A-4DFC-AB79-1212D62F2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4D86D-0821-42C5-A678-E650371D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652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AD928-C6C3-473F-88D5-F977680C6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4A13DD-A053-4864-B36B-98CDE65B84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7EEDB-6DD5-4D7B-BF62-EC02BD86E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28F7A-2B79-45F6-A23C-7A14D440F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A420-8117-4D5D-B514-F323469F11F0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37CA4-E3A9-4533-B3D2-536A744B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95466-3B66-4281-8350-253972920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992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AA773-DB7C-402F-BA81-7BE6C917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E974B-EEE6-44E8-A5BC-46172ECD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265C1-5C12-4E75-AA0F-C39D40D76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A420-8117-4D5D-B514-F323469F11F0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D1F30-A362-43C2-9345-2B396C0E1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AA61F-A954-4755-9B66-02D6838FB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3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2771E83-4983-4A1F-91D2-EB4A67924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7"/>
          <a:stretch/>
        </p:blipFill>
        <p:spPr>
          <a:xfrm rot="5400000">
            <a:off x="2667001" y="-2666999"/>
            <a:ext cx="6857998" cy="12192000"/>
          </a:xfrm>
          <a:prstGeom prst="rect">
            <a:avLst/>
          </a:prstGeom>
        </p:spPr>
      </p:pic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BE7F921B-7EEB-4AAF-99FF-6A2CF6D94884}"/>
              </a:ext>
            </a:extLst>
          </p:cNvPr>
          <p:cNvSpPr/>
          <p:nvPr userDrawn="1"/>
        </p:nvSpPr>
        <p:spPr>
          <a:xfrm>
            <a:off x="0" y="957942"/>
            <a:ext cx="12192001" cy="2471057"/>
          </a:xfrm>
          <a:prstGeom prst="rect">
            <a:avLst/>
          </a:prstGeom>
          <a:solidFill>
            <a:srgbClr val="289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AD4BA5-E516-429C-AC7E-8C0082B67458}"/>
              </a:ext>
            </a:extLst>
          </p:cNvPr>
          <p:cNvSpPr/>
          <p:nvPr userDrawn="1"/>
        </p:nvSpPr>
        <p:spPr>
          <a:xfrm>
            <a:off x="-1" y="1284514"/>
            <a:ext cx="12192001" cy="2471057"/>
          </a:xfrm>
          <a:prstGeom prst="rect">
            <a:avLst/>
          </a:prstGeom>
          <a:solidFill>
            <a:srgbClr val="259D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080EA-538B-4A2B-9266-41B5209406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79420" y="3584011"/>
            <a:ext cx="4702149" cy="32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5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5E4453-9027-4ED5-9B83-DE58BE3D70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F20FD-4CFD-43C8-877A-2D6B5824E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26DE3-765F-4A9A-BD78-C9FC9ADA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A420-8117-4D5D-B514-F323469F11F0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73689-69F1-4BCE-AA04-D30969D92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63630-7F2E-4F1C-8859-F9C7AE3B5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5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B58472-2CAC-4588-B58C-A62D0FD02A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82"/>
          <a:stretch/>
        </p:blipFill>
        <p:spPr>
          <a:xfrm>
            <a:off x="0" y="0"/>
            <a:ext cx="538842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2122712"/>
            <a:ext cx="5388429" cy="2351315"/>
          </a:xfrm>
          <a:prstGeom prst="rect">
            <a:avLst/>
          </a:prstGeom>
          <a:solidFill>
            <a:srgbClr val="E3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4C9B4-067D-4B0F-9E25-6404647498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1973" y="2635589"/>
            <a:ext cx="215537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What </a:t>
            </a:r>
            <a:br>
              <a:rPr lang="en-US"/>
            </a:br>
            <a:r>
              <a:rPr lang="en-US"/>
              <a:t>we’ll </a:t>
            </a:r>
            <a:br>
              <a:rPr lang="en-US"/>
            </a:br>
            <a:r>
              <a:rPr lang="en-US"/>
              <a:t>learn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566DF4-A033-48EF-A310-7D4005CDB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28650" y="2430162"/>
            <a:ext cx="5023757" cy="1680519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rgbClr val="E3353D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55059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B58472-2CAC-4588-B58C-A62D0FD02A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03"/>
          <a:stretch/>
        </p:blipFill>
        <p:spPr>
          <a:xfrm>
            <a:off x="0" y="0"/>
            <a:ext cx="538843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2" y="2155371"/>
            <a:ext cx="5388429" cy="2351315"/>
          </a:xfrm>
          <a:prstGeom prst="rect">
            <a:avLst/>
          </a:prstGeom>
          <a:solidFill>
            <a:srgbClr val="328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4C9B4-067D-4B0F-9E25-6404647498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1973" y="2635589"/>
            <a:ext cx="215537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What </a:t>
            </a:r>
            <a:br>
              <a:rPr lang="en-US"/>
            </a:br>
            <a:r>
              <a:rPr lang="en-US"/>
              <a:t>we’ll </a:t>
            </a:r>
            <a:br>
              <a:rPr lang="en-US"/>
            </a:br>
            <a:r>
              <a:rPr lang="en-US"/>
              <a:t>learn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3AF4A8B-1690-4ADD-B194-D17B00073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28650" y="2430162"/>
            <a:ext cx="5023757" cy="1680519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rgbClr val="328F2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9233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B58472-2CAC-4588-B58C-A62D0FD02A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03"/>
          <a:stretch/>
        </p:blipFill>
        <p:spPr>
          <a:xfrm>
            <a:off x="0" y="0"/>
            <a:ext cx="538843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2" y="2155371"/>
            <a:ext cx="5388429" cy="2351315"/>
          </a:xfrm>
          <a:prstGeom prst="rect">
            <a:avLst/>
          </a:prstGeom>
          <a:solidFill>
            <a:srgbClr val="279E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4C9B4-067D-4B0F-9E25-6404647498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1973" y="2635589"/>
            <a:ext cx="215537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What </a:t>
            </a:r>
            <a:br>
              <a:rPr lang="en-US"/>
            </a:br>
            <a:r>
              <a:rPr lang="en-US"/>
              <a:t>we’ll </a:t>
            </a:r>
            <a:br>
              <a:rPr lang="en-US"/>
            </a:br>
            <a:r>
              <a:rPr lang="en-US"/>
              <a:t>learn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39F37D-1974-432C-8FB0-69BBAE76B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28650" y="2430162"/>
            <a:ext cx="5023757" cy="1680519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rgbClr val="259DB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12603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3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F38C1F-5C90-45F2-B369-F65551D1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7453"/>
            <a:ext cx="5023757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D0FF6B52-3D65-4344-8246-2D692D18E0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24"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BA187B9-016F-41D8-89A8-D2FAE34FF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523204"/>
            <a:ext cx="5023757" cy="46997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79202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32" userDrawn="1">
          <p15:clr>
            <a:srgbClr val="FBAE40"/>
          </p15:clr>
        </p15:guide>
        <p15:guide id="4" pos="38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19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D325A-FA03-4E8F-9283-DE965246ED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4"/>
          <a:stretch/>
        </p:blipFill>
        <p:spPr>
          <a:xfrm rot="10800000">
            <a:off x="6095998" y="0"/>
            <a:ext cx="6090665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7535863-67A3-4DD5-B833-AF0972A6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7453"/>
            <a:ext cx="5023757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F80260-D665-4836-9BF8-751858FC2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523204"/>
            <a:ext cx="5023757" cy="46997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82771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32" userDrawn="1">
          <p15:clr>
            <a:srgbClr val="FBAE40"/>
          </p15:clr>
        </p15:guide>
        <p15:guide id="4" pos="38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756931-B6F8-434B-94C7-72FD356CC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63B8-E0A1-4A81-B21E-01ECADC60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CEEC2-A985-4823-BE97-7EFDB6AFD4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6A420-8117-4D5D-B514-F323469F11F0}" type="datetimeFigureOut">
              <a:rPr lang="en-US" smtClean="0"/>
              <a:t>11/28/2019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956E0-7F9D-4452-B66B-BF764FBB4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7D3C6-5639-4123-8E7F-F7E041E7D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93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7" r:id="rId2"/>
    <p:sldLayoutId id="2147483662" r:id="rId3"/>
    <p:sldLayoutId id="2147483663" r:id="rId4"/>
    <p:sldLayoutId id="2147483650" r:id="rId5"/>
    <p:sldLayoutId id="2147483665" r:id="rId6"/>
    <p:sldLayoutId id="2147483666" r:id="rId7"/>
    <p:sldLayoutId id="2147483670" r:id="rId8"/>
    <p:sldLayoutId id="2147483671" r:id="rId9"/>
    <p:sldLayoutId id="2147483672" r:id="rId10"/>
    <p:sldLayoutId id="2147483679" r:id="rId11"/>
    <p:sldLayoutId id="2147483680" r:id="rId12"/>
    <p:sldLayoutId id="2147483681" r:id="rId13"/>
    <p:sldLayoutId id="2147483689" r:id="rId14"/>
    <p:sldLayoutId id="2147483690" r:id="rId15"/>
    <p:sldLayoutId id="2147483691" r:id="rId16"/>
    <p:sldLayoutId id="2147483673" r:id="rId17"/>
    <p:sldLayoutId id="2147483676" r:id="rId18"/>
    <p:sldLayoutId id="2147483675" r:id="rId19"/>
    <p:sldLayoutId id="2147483682" r:id="rId20"/>
    <p:sldLayoutId id="2147483683" r:id="rId21"/>
    <p:sldLayoutId id="2147483684" r:id="rId22"/>
    <p:sldLayoutId id="2147483686" r:id="rId23"/>
    <p:sldLayoutId id="2147483687" r:id="rId24"/>
    <p:sldLayoutId id="2147483688" r:id="rId25"/>
    <p:sldLayoutId id="2147483674" r:id="rId26"/>
    <p:sldLayoutId id="2147483677" r:id="rId27"/>
    <p:sldLayoutId id="2147483678" r:id="rId28"/>
    <p:sldLayoutId id="2147483669" r:id="rId29"/>
    <p:sldLayoutId id="2147483661" r:id="rId30"/>
    <p:sldLayoutId id="2147483664" r:id="rId31"/>
    <p:sldLayoutId id="2147483651" r:id="rId32"/>
    <p:sldLayoutId id="2147483652" r:id="rId33"/>
    <p:sldLayoutId id="2147483653" r:id="rId34"/>
    <p:sldLayoutId id="2147483654" r:id="rId35"/>
    <p:sldLayoutId id="2147483655" r:id="rId36"/>
    <p:sldLayoutId id="2147483656" r:id="rId37"/>
    <p:sldLayoutId id="2147483657" r:id="rId38"/>
    <p:sldLayoutId id="2147483658" r:id="rId39"/>
    <p:sldLayoutId id="2147483659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8E83-0374-4603-9D05-50E97C425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52" y="3885504"/>
            <a:ext cx="9796868" cy="1325563"/>
          </a:xfrm>
        </p:spPr>
        <p:txBody>
          <a:bodyPr>
            <a:normAutofit/>
          </a:bodyPr>
          <a:lstStyle/>
          <a:p>
            <a:r>
              <a:rPr lang="en-US" dirty="0" err="1"/>
              <a:t>Introducere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 smtClean="0"/>
              <a:t>Micro:bit</a:t>
            </a:r>
            <a:r>
              <a:rPr lang="en-US" dirty="0" smtClean="0"/>
              <a:t>. </a:t>
            </a:r>
            <a:r>
              <a:rPr lang="en-US" dirty="0" err="1" smtClean="0"/>
              <a:t>Lec</a:t>
            </a:r>
            <a:r>
              <a:rPr lang="ro-RO" dirty="0" smtClean="0"/>
              <a:t>ția</a:t>
            </a:r>
            <a:r>
              <a:rPr lang="en-US" dirty="0" smtClean="0"/>
              <a:t> </a:t>
            </a:r>
            <a:r>
              <a:rPr lang="en-US" dirty="0"/>
              <a:t>12: </a:t>
            </a:r>
            <a:r>
              <a:rPr lang="ro-RO" dirty="0" err="1" smtClean="0"/>
              <a:t>P</a:t>
            </a:r>
            <a:r>
              <a:rPr lang="en-US" dirty="0" err="1" smtClean="0"/>
              <a:t>roiect</a:t>
            </a:r>
            <a:r>
              <a:rPr lang="en-US" dirty="0" smtClean="0"/>
              <a:t> </a:t>
            </a:r>
            <a:r>
              <a:rPr lang="en-US" dirty="0"/>
              <a:t>final independent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6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8478-6AE4-4E48-9677-B2CAEC6A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-121121"/>
            <a:ext cx="5023757" cy="1325563"/>
          </a:xfrm>
        </p:spPr>
        <p:txBody>
          <a:bodyPr/>
          <a:lstStyle/>
          <a:p>
            <a:r>
              <a:rPr lang="ro-RO" dirty="0" smtClean="0"/>
              <a:t>Tablouri de date</a:t>
            </a:r>
            <a:endParaRPr lang="en-US" dirty="0"/>
          </a:p>
        </p:txBody>
      </p:sp>
      <p:sp>
        <p:nvSpPr>
          <p:cNvPr id="9" name="Arrays">
            <a:extLst>
              <a:ext uri="{FF2B5EF4-FFF2-40B4-BE49-F238E27FC236}">
                <a16:creationId xmlns:a16="http://schemas.microsoft.com/office/drawing/2014/main" id="{2C8A357D-5081-4963-A2CF-55A81D1A9D84}"/>
              </a:ext>
            </a:extLst>
          </p:cNvPr>
          <p:cNvSpPr txBox="1">
            <a:spLocks/>
          </p:cNvSpPr>
          <p:nvPr/>
        </p:nvSpPr>
        <p:spPr>
          <a:xfrm>
            <a:off x="511893" y="991740"/>
            <a:ext cx="5130624" cy="55462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Un </a:t>
            </a:r>
            <a:r>
              <a:rPr lang="ro-RO" sz="2200" dirty="0" smtClean="0"/>
              <a:t>tablou de date</a:t>
            </a:r>
            <a:r>
              <a:rPr lang="en-US" sz="2200" dirty="0" smtClean="0"/>
              <a:t> </a:t>
            </a:r>
            <a:r>
              <a:rPr lang="en-US" sz="2200" dirty="0" err="1"/>
              <a:t>este</a:t>
            </a:r>
            <a:r>
              <a:rPr lang="en-US" sz="2200" dirty="0"/>
              <a:t> o </a:t>
            </a:r>
            <a:r>
              <a:rPr lang="en-US" sz="2200" dirty="0" err="1"/>
              <a:t>listă</a:t>
            </a:r>
            <a:r>
              <a:rPr lang="en-US" sz="2200" dirty="0"/>
              <a:t> </a:t>
            </a:r>
            <a:r>
              <a:rPr lang="en-US" sz="2200" dirty="0" err="1"/>
              <a:t>sau</a:t>
            </a:r>
            <a:r>
              <a:rPr lang="en-US" sz="2200" dirty="0"/>
              <a:t> o </a:t>
            </a:r>
            <a:r>
              <a:rPr lang="en-US" sz="2200" dirty="0" err="1"/>
              <a:t>colecție</a:t>
            </a:r>
            <a:r>
              <a:rPr lang="en-US" sz="2200" dirty="0"/>
              <a:t> de </a:t>
            </a:r>
            <a:r>
              <a:rPr lang="en-US" sz="2200" dirty="0" err="1"/>
              <a:t>lucruri</a:t>
            </a:r>
            <a:r>
              <a:rPr lang="en-US" sz="2200" dirty="0"/>
              <a:t> </a:t>
            </a:r>
            <a:r>
              <a:rPr lang="en-US" sz="2200" dirty="0" err="1"/>
              <a:t>similare</a:t>
            </a:r>
            <a:r>
              <a:rPr lang="en-US" sz="2200" dirty="0"/>
              <a:t>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 err="1"/>
              <a:t>Matricele</a:t>
            </a:r>
            <a:r>
              <a:rPr lang="en-US" sz="2200" dirty="0"/>
              <a:t> din </a:t>
            </a:r>
            <a:r>
              <a:rPr lang="en-US" sz="2200" dirty="0" err="1"/>
              <a:t>MakeCode</a:t>
            </a:r>
            <a:r>
              <a:rPr lang="en-US" sz="2200" dirty="0"/>
              <a:t> </a:t>
            </a:r>
            <a:r>
              <a:rPr lang="en-US" sz="2200" dirty="0" err="1"/>
              <a:t>sunt</a:t>
            </a:r>
            <a:r>
              <a:rPr lang="en-US" sz="2200" dirty="0"/>
              <a:t> </a:t>
            </a:r>
            <a:r>
              <a:rPr lang="en-US" sz="2200" dirty="0" err="1"/>
              <a:t>utilizate</a:t>
            </a:r>
            <a:r>
              <a:rPr lang="en-US" sz="2200" dirty="0"/>
              <a:t> </a:t>
            </a:r>
            <a:r>
              <a:rPr lang="en-US" sz="2200" dirty="0" err="1"/>
              <a:t>pentru</a:t>
            </a:r>
            <a:r>
              <a:rPr lang="en-US" sz="2200" dirty="0"/>
              <a:t> a </a:t>
            </a:r>
            <a:r>
              <a:rPr lang="en-US" sz="2200" dirty="0" err="1"/>
              <a:t>stoca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recupera</a:t>
            </a:r>
            <a:r>
              <a:rPr lang="en-US" sz="2200" dirty="0"/>
              <a:t> </a:t>
            </a:r>
            <a:r>
              <a:rPr lang="en-US" sz="2200" dirty="0" err="1"/>
              <a:t>numere</a:t>
            </a:r>
            <a:r>
              <a:rPr lang="en-US" sz="2200" dirty="0"/>
              <a:t>, </a:t>
            </a:r>
            <a:r>
              <a:rPr lang="en-US" sz="2200" dirty="0" err="1"/>
              <a:t>șiruri</a:t>
            </a:r>
            <a:r>
              <a:rPr lang="en-US" sz="2200" dirty="0"/>
              <a:t>, note </a:t>
            </a:r>
            <a:r>
              <a:rPr lang="en-US" sz="2200" dirty="0" err="1"/>
              <a:t>muzicale</a:t>
            </a:r>
            <a:r>
              <a:rPr lang="en-US" sz="2200" dirty="0"/>
              <a:t> </a:t>
            </a:r>
            <a:r>
              <a:rPr lang="en-US" sz="2200" dirty="0" err="1"/>
              <a:t>sau</a:t>
            </a:r>
            <a:r>
              <a:rPr lang="en-US" sz="2200" dirty="0"/>
              <a:t> </a:t>
            </a:r>
            <a:r>
              <a:rPr lang="en-US" sz="2200" dirty="0" err="1"/>
              <a:t>sprituri</a:t>
            </a:r>
            <a:r>
              <a:rPr lang="en-US" sz="2200" dirty="0"/>
              <a:t>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 err="1"/>
              <a:t>Fiecare</a:t>
            </a:r>
            <a:r>
              <a:rPr lang="en-US" sz="2200" dirty="0"/>
              <a:t> </a:t>
            </a:r>
            <a:r>
              <a:rPr lang="en-US" sz="2200" dirty="0" err="1"/>
              <a:t>loc</a:t>
            </a:r>
            <a:r>
              <a:rPr lang="en-US" sz="2200" dirty="0"/>
              <a:t> </a:t>
            </a:r>
            <a:r>
              <a:rPr lang="en-US" sz="2200" dirty="0" err="1"/>
              <a:t>dintr</a:t>
            </a:r>
            <a:r>
              <a:rPr lang="en-US" sz="2200" dirty="0"/>
              <a:t>-un </a:t>
            </a:r>
            <a:r>
              <a:rPr lang="en-US" sz="2200" dirty="0" err="1"/>
              <a:t>tablou</a:t>
            </a:r>
            <a:r>
              <a:rPr lang="en-US" sz="2200" dirty="0"/>
              <a:t> </a:t>
            </a:r>
            <a:r>
              <a:rPr lang="en-US" sz="2200" dirty="0" err="1"/>
              <a:t>poate</a:t>
            </a:r>
            <a:r>
              <a:rPr lang="en-US" sz="2200" dirty="0"/>
              <a:t> fi </a:t>
            </a:r>
            <a:r>
              <a:rPr lang="en-US" sz="2200" dirty="0" err="1"/>
              <a:t>identificat</a:t>
            </a:r>
            <a:r>
              <a:rPr lang="en-US" sz="2200" dirty="0"/>
              <a:t> </a:t>
            </a:r>
            <a:r>
              <a:rPr lang="en-US" sz="2200" dirty="0" err="1"/>
              <a:t>prin</a:t>
            </a:r>
            <a:r>
              <a:rPr lang="en-US" sz="2200" dirty="0"/>
              <a:t> </a:t>
            </a:r>
            <a:r>
              <a:rPr lang="en-US" sz="2200" dirty="0" err="1"/>
              <a:t>indexul</a:t>
            </a:r>
            <a:r>
              <a:rPr lang="en-US" sz="2200" dirty="0"/>
              <a:t> </a:t>
            </a:r>
            <a:r>
              <a:rPr lang="en-US" sz="2200" dirty="0" err="1"/>
              <a:t>său</a:t>
            </a:r>
            <a:r>
              <a:rPr lang="en-US" sz="2200" dirty="0"/>
              <a:t>. </a:t>
            </a:r>
            <a:r>
              <a:rPr lang="en-US" sz="2200" dirty="0" err="1"/>
              <a:t>Primul</a:t>
            </a:r>
            <a:r>
              <a:rPr lang="en-US" sz="2200" dirty="0"/>
              <a:t> </a:t>
            </a:r>
            <a:r>
              <a:rPr lang="en-US" sz="2200" dirty="0" err="1"/>
              <a:t>loc</a:t>
            </a:r>
            <a:r>
              <a:rPr lang="en-US" sz="2200" dirty="0"/>
              <a:t> al </a:t>
            </a:r>
            <a:r>
              <a:rPr lang="en-US" sz="2200" dirty="0" err="1"/>
              <a:t>unui</a:t>
            </a:r>
            <a:r>
              <a:rPr lang="en-US" sz="2200" dirty="0"/>
              <a:t> </a:t>
            </a:r>
            <a:r>
              <a:rPr lang="en-US" sz="2200" dirty="0" err="1"/>
              <a:t>tablou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întotdeauna</a:t>
            </a:r>
            <a:r>
              <a:rPr lang="en-US" sz="2200" dirty="0"/>
              <a:t> </a:t>
            </a:r>
            <a:r>
              <a:rPr lang="en-US" sz="2200" dirty="0" err="1"/>
              <a:t>indexul</a:t>
            </a:r>
            <a:r>
              <a:rPr lang="en-US" sz="2200" dirty="0"/>
              <a:t> 0.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 err="1"/>
              <a:t>Obiectele</a:t>
            </a:r>
            <a:r>
              <a:rPr lang="en-US" sz="2200" dirty="0"/>
              <a:t> pot fi </a:t>
            </a:r>
            <a:r>
              <a:rPr lang="en-US" sz="2200" dirty="0" err="1"/>
              <a:t>accesate</a:t>
            </a:r>
            <a:r>
              <a:rPr lang="en-US" sz="2200" dirty="0"/>
              <a:t>, </a:t>
            </a:r>
            <a:r>
              <a:rPr lang="en-US" sz="2200" dirty="0" err="1"/>
              <a:t>modificate</a:t>
            </a:r>
            <a:r>
              <a:rPr lang="en-US" sz="2200" dirty="0"/>
              <a:t>, </a:t>
            </a:r>
            <a:r>
              <a:rPr lang="en-US" sz="2200" dirty="0" err="1"/>
              <a:t>adăugate</a:t>
            </a:r>
            <a:r>
              <a:rPr lang="en-US" sz="2200" dirty="0"/>
              <a:t> la </a:t>
            </a:r>
            <a:r>
              <a:rPr lang="en-US" sz="2200" dirty="0" err="1"/>
              <a:t>sau</a:t>
            </a:r>
            <a:r>
              <a:rPr lang="en-US" sz="2200" dirty="0"/>
              <a:t> eliminate </a:t>
            </a:r>
            <a:r>
              <a:rPr lang="en-US" sz="2200" dirty="0" err="1"/>
              <a:t>dintr</a:t>
            </a:r>
            <a:r>
              <a:rPr lang="en-US" sz="2200" dirty="0"/>
              <a:t>-un </a:t>
            </a:r>
            <a:r>
              <a:rPr lang="en-US" sz="2200" dirty="0" err="1"/>
              <a:t>tablou</a:t>
            </a:r>
            <a:r>
              <a:rPr lang="en-US" sz="2200" dirty="0"/>
              <a:t> </a:t>
            </a:r>
            <a:r>
              <a:rPr lang="en-US" sz="2200" dirty="0" err="1"/>
              <a:t>folosind</a:t>
            </a:r>
            <a:r>
              <a:rPr lang="en-US" sz="2200" dirty="0"/>
              <a:t> </a:t>
            </a:r>
            <a:r>
              <a:rPr lang="en-US" sz="2200" dirty="0" err="1"/>
              <a:t>indexul</a:t>
            </a:r>
            <a:r>
              <a:rPr lang="en-US" sz="2200" dirty="0"/>
              <a:t> </a:t>
            </a:r>
            <a:r>
              <a:rPr lang="en-US" sz="2200" dirty="0" err="1"/>
              <a:t>lor</a:t>
            </a:r>
            <a:r>
              <a:rPr lang="en-US" sz="2200" dirty="0"/>
              <a:t>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 err="1"/>
              <a:t>Trei</a:t>
            </a:r>
            <a:r>
              <a:rPr lang="en-US" sz="2200" dirty="0"/>
              <a:t> </a:t>
            </a:r>
            <a:r>
              <a:rPr lang="en-US" sz="2200" dirty="0" err="1"/>
              <a:t>metode</a:t>
            </a:r>
            <a:r>
              <a:rPr lang="en-US" sz="2200" dirty="0"/>
              <a:t> </a:t>
            </a:r>
            <a:r>
              <a:rPr lang="en-US" sz="2200" dirty="0" err="1"/>
              <a:t>obișnuite</a:t>
            </a:r>
            <a:r>
              <a:rPr lang="en-US" sz="2200" dirty="0"/>
              <a:t> de </a:t>
            </a:r>
            <a:r>
              <a:rPr lang="en-US" sz="2200" dirty="0" err="1"/>
              <a:t>sortare</a:t>
            </a:r>
            <a:r>
              <a:rPr lang="en-US" sz="2200" dirty="0"/>
              <a:t> a </a:t>
            </a:r>
            <a:r>
              <a:rPr lang="en-US" sz="2200" dirty="0" err="1"/>
              <a:t>elementelor</a:t>
            </a:r>
            <a:r>
              <a:rPr lang="en-US" sz="2200" dirty="0"/>
              <a:t> </a:t>
            </a:r>
            <a:r>
              <a:rPr lang="en-US" sz="2200" dirty="0" err="1"/>
              <a:t>dintr</a:t>
            </a:r>
            <a:r>
              <a:rPr lang="en-US" sz="2200" dirty="0"/>
              <a:t>-un </a:t>
            </a:r>
            <a:r>
              <a:rPr lang="en-US" sz="2200" dirty="0" err="1"/>
              <a:t>tablou</a:t>
            </a:r>
            <a:r>
              <a:rPr lang="en-US" sz="2200" dirty="0"/>
              <a:t> </a:t>
            </a:r>
            <a:r>
              <a:rPr lang="en-US" sz="2200" dirty="0" err="1"/>
              <a:t>sunt</a:t>
            </a:r>
            <a:r>
              <a:rPr lang="en-US" sz="2200" dirty="0"/>
              <a:t> </a:t>
            </a:r>
            <a:r>
              <a:rPr lang="en-US" sz="2200" dirty="0" err="1"/>
              <a:t>sortarea</a:t>
            </a:r>
            <a:r>
              <a:rPr lang="en-US" sz="2200" dirty="0"/>
              <a:t> cu </a:t>
            </a:r>
            <a:r>
              <a:rPr lang="en-US" sz="2200" dirty="0" err="1"/>
              <a:t>bule</a:t>
            </a:r>
            <a:r>
              <a:rPr lang="en-US" sz="2200" dirty="0"/>
              <a:t>, </a:t>
            </a:r>
            <a:r>
              <a:rPr lang="en-US" sz="2200" dirty="0" err="1"/>
              <a:t>sortarea</a:t>
            </a:r>
            <a:r>
              <a:rPr lang="en-US" sz="2200" dirty="0"/>
              <a:t> </a:t>
            </a:r>
            <a:r>
              <a:rPr lang="en-US" sz="2200" dirty="0" err="1"/>
              <a:t>selecției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sortarea</a:t>
            </a:r>
            <a:r>
              <a:rPr lang="en-US" sz="2200" dirty="0"/>
              <a:t> </a:t>
            </a:r>
            <a:r>
              <a:rPr lang="en-US" sz="2200" dirty="0" err="1"/>
              <a:t>inserției</a:t>
            </a:r>
            <a:r>
              <a:rPr lang="en-US" sz="2200" dirty="0"/>
              <a:t>.</a:t>
            </a:r>
            <a:endParaRPr lang="en-US" sz="2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2FD399-EFBC-4706-AFF3-616E34919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53" y="2145907"/>
            <a:ext cx="5418152" cy="2566186"/>
          </a:xfrm>
          <a:prstGeom prst="rect">
            <a:avLst/>
          </a:prstGeom>
          <a:ln w="76200">
            <a:solidFill>
              <a:srgbClr val="E3353D"/>
            </a:solidFill>
          </a:ln>
        </p:spPr>
      </p:pic>
    </p:spTree>
    <p:extLst>
      <p:ext uri="{BB962C8B-B14F-4D97-AF65-F5344CB8AC3E}">
        <p14:creationId xmlns:p14="http://schemas.microsoft.com/office/powerpoint/2010/main" val="136098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ADAB29-3EDC-4282-AACF-2FB4E47E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7454"/>
            <a:ext cx="5023757" cy="831552"/>
          </a:xfrm>
        </p:spPr>
        <p:txBody>
          <a:bodyPr>
            <a:normAutofit fontScale="90000"/>
          </a:bodyPr>
          <a:lstStyle/>
          <a:p>
            <a:r>
              <a:rPr lang="ro-RO" dirty="0" smtClean="0"/>
              <a:t>Idei pentru proiectul final independent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96B1A-F73A-4E6A-8E88-99E46CB9A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1" y="1232290"/>
            <a:ext cx="5023757" cy="5444007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 err="1"/>
              <a:t>Veți</a:t>
            </a:r>
            <a:r>
              <a:rPr lang="en-US" dirty="0"/>
              <a:t> </a:t>
            </a:r>
            <a:r>
              <a:rPr lang="en-US" dirty="0" err="1"/>
              <a:t>crea</a:t>
            </a:r>
            <a:r>
              <a:rPr lang="en-US" dirty="0"/>
              <a:t> un </a:t>
            </a:r>
            <a:r>
              <a:rPr lang="en-US" dirty="0" err="1"/>
              <a:t>proiect</a:t>
            </a:r>
            <a:r>
              <a:rPr lang="en-US" dirty="0"/>
              <a:t> final cu micro: bit care </a:t>
            </a:r>
            <a:r>
              <a:rPr lang="en-US" dirty="0" err="1"/>
              <a:t>încorporează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conceptele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care le-am </a:t>
            </a:r>
            <a:r>
              <a:rPr lang="en-US" dirty="0" err="1"/>
              <a:t>acoperit</a:t>
            </a:r>
            <a:r>
              <a:rPr lang="en-US" dirty="0"/>
              <a:t> </a:t>
            </a:r>
            <a:r>
              <a:rPr lang="en-US" dirty="0" err="1"/>
              <a:t>până</a:t>
            </a:r>
            <a:r>
              <a:rPr lang="en-US" dirty="0"/>
              <a:t> </a:t>
            </a:r>
            <a:r>
              <a:rPr lang="en-US" dirty="0" err="1"/>
              <a:t>acum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clasă</a:t>
            </a:r>
            <a:r>
              <a:rPr lang="en-US" dirty="0"/>
              <a:t>.</a:t>
            </a:r>
          </a:p>
          <a:p>
            <a:pPr>
              <a:spcBef>
                <a:spcPts val="1800"/>
              </a:spcBef>
            </a:pPr>
            <a:r>
              <a:rPr lang="en-US" dirty="0" err="1"/>
              <a:t>Intrați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grupuri</a:t>
            </a:r>
            <a:r>
              <a:rPr lang="en-US" dirty="0"/>
              <a:t> de </a:t>
            </a:r>
            <a:r>
              <a:rPr lang="en-US" dirty="0" err="1"/>
              <a:t>patru</a:t>
            </a:r>
            <a:r>
              <a:rPr lang="en-US" dirty="0"/>
              <a:t> </a:t>
            </a:r>
            <a:r>
              <a:rPr lang="en-US" dirty="0" err="1"/>
              <a:t>idei</a:t>
            </a:r>
            <a:r>
              <a:rPr lang="en-US" dirty="0"/>
              <a:t> de brainstorming </a:t>
            </a:r>
            <a:r>
              <a:rPr lang="en-US" dirty="0" err="1"/>
              <a:t>pentru</a:t>
            </a:r>
            <a:r>
              <a:rPr lang="en-US" dirty="0"/>
              <a:t> mini-</a:t>
            </a:r>
            <a:r>
              <a:rPr lang="en-US" dirty="0" err="1"/>
              <a:t>proiectele</a:t>
            </a:r>
            <a:r>
              <a:rPr lang="en-US" dirty="0"/>
              <a:t> tale. </a:t>
            </a:r>
            <a:r>
              <a:rPr lang="en-US" dirty="0" err="1"/>
              <a:t>Gândiți-vă</a:t>
            </a:r>
            <a:r>
              <a:rPr lang="en-US" dirty="0"/>
              <a:t> la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conceptele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care le-am </a:t>
            </a:r>
            <a:r>
              <a:rPr lang="en-US" dirty="0" err="1"/>
              <a:t>acoperit</a:t>
            </a:r>
            <a:r>
              <a:rPr lang="en-US" dirty="0"/>
              <a:t> </a:t>
            </a:r>
            <a:r>
              <a:rPr lang="en-US" dirty="0" err="1"/>
              <a:t>până</a:t>
            </a:r>
            <a:r>
              <a:rPr lang="en-US" dirty="0"/>
              <a:t> </a:t>
            </a:r>
            <a:r>
              <a:rPr lang="en-US" dirty="0" err="1"/>
              <a:t>acum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la </a:t>
            </a:r>
            <a:r>
              <a:rPr lang="en-US" dirty="0" err="1"/>
              <a:t>proiectele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care le-</a:t>
            </a:r>
            <a:r>
              <a:rPr lang="en-US" dirty="0" err="1"/>
              <a:t>ați</a:t>
            </a:r>
            <a:r>
              <a:rPr lang="en-US" dirty="0"/>
              <a:t> </a:t>
            </a:r>
            <a:r>
              <a:rPr lang="en-US" dirty="0" err="1"/>
              <a:t>creat</a:t>
            </a:r>
            <a:r>
              <a:rPr lang="en-US" dirty="0"/>
              <a:t>.</a:t>
            </a:r>
          </a:p>
          <a:p>
            <a:pPr>
              <a:spcBef>
                <a:spcPts val="1800"/>
              </a:spcBef>
            </a:pPr>
            <a:r>
              <a:rPr lang="en-US" dirty="0" err="1"/>
              <a:t>Proiectul</a:t>
            </a:r>
            <a:r>
              <a:rPr lang="en-US" dirty="0"/>
              <a:t> final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construi</a:t>
            </a:r>
            <a:r>
              <a:rPr lang="en-US" dirty="0"/>
              <a:t> un </a:t>
            </a:r>
            <a:r>
              <a:rPr lang="en-US" dirty="0" err="1"/>
              <a:t>proiect</a:t>
            </a:r>
            <a:r>
              <a:rPr lang="en-US" dirty="0"/>
              <a:t> existent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ceva</a:t>
            </a:r>
            <a:r>
              <a:rPr lang="en-US" dirty="0"/>
              <a:t> </a:t>
            </a:r>
            <a:r>
              <a:rPr lang="en-US" dirty="0" err="1"/>
              <a:t>nou</a:t>
            </a:r>
            <a:r>
              <a:rPr lang="en-US" dirty="0"/>
              <a:t>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5AD25-B427-4188-B3DB-F054EDDE7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694" y="1874520"/>
            <a:ext cx="4881564" cy="31089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F4E414B-98BD-4241-B7AB-E1FEE9C73052}"/>
              </a:ext>
            </a:extLst>
          </p:cNvPr>
          <p:cNvSpPr/>
          <p:nvPr/>
        </p:nvSpPr>
        <p:spPr>
          <a:xfrm>
            <a:off x="6798542" y="1863368"/>
            <a:ext cx="4892715" cy="3108959"/>
          </a:xfrm>
          <a:prstGeom prst="ellipse">
            <a:avLst/>
          </a:prstGeom>
          <a:noFill/>
          <a:ln w="76200">
            <a:solidFill>
              <a:srgbClr val="E33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60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25905-8961-4DFE-9E1F-449EC96D02A2}"/>
              </a:ext>
            </a:extLst>
          </p:cNvPr>
          <p:cNvSpPr txBox="1"/>
          <p:nvPr/>
        </p:nvSpPr>
        <p:spPr>
          <a:xfrm>
            <a:off x="666749" y="3429000"/>
            <a:ext cx="6414275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nouă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privire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asupra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conceptelor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</a:t>
            </a:r>
            <a:r>
              <a:rPr lang="en-U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care le-am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abordat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șansă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brainstorming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pentru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proiectul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final!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10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4380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61FCC4-B5DA-4D2A-9BFA-DB3CC4563907}"/>
              </a:ext>
            </a:extLst>
          </p:cNvPr>
          <p:cNvSpPr txBox="1"/>
          <p:nvPr/>
        </p:nvSpPr>
        <p:spPr>
          <a:xfrm>
            <a:off x="484402" y="1630511"/>
            <a:ext cx="10540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Punctul</a:t>
            </a:r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  <a:p>
            <a:r>
              <a:rPr lang="ro-RO" sz="4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Punerea codului și crearea  proiectului</a:t>
            </a:r>
            <a:endParaRPr lang="en-US" sz="4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793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BE4E-264E-460A-A2BB-3B0C2252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35589"/>
            <a:ext cx="5358384" cy="1325563"/>
          </a:xfrm>
        </p:spPr>
        <p:txBody>
          <a:bodyPr/>
          <a:lstStyle/>
          <a:p>
            <a:pPr algn="ctr"/>
            <a:r>
              <a:rPr lang="en-US"/>
              <a:t>What </a:t>
            </a:r>
            <a:br>
              <a:rPr lang="en-US"/>
            </a:br>
            <a:r>
              <a:rPr lang="en-US"/>
              <a:t>we’ll </a:t>
            </a:r>
            <a:br>
              <a:rPr lang="en-US"/>
            </a:br>
            <a:r>
              <a:rPr lang="en-US"/>
              <a:t>learn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A241C3-D480-47A6-A722-9D0637D64E3C}"/>
              </a:ext>
            </a:extLst>
          </p:cNvPr>
          <p:cNvSpPr txBox="1"/>
          <p:nvPr/>
        </p:nvSpPr>
        <p:spPr>
          <a:xfrm>
            <a:off x="5526393" y="2911923"/>
            <a:ext cx="5761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3200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a unique project and build it </a:t>
            </a:r>
          </a:p>
        </p:txBody>
      </p:sp>
    </p:spTree>
    <p:extLst>
      <p:ext uri="{BB962C8B-B14F-4D97-AF65-F5344CB8AC3E}">
        <p14:creationId xmlns:p14="http://schemas.microsoft.com/office/powerpoint/2010/main" val="1315855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6E78-327D-4309-B74A-18DD14BE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64" y="127454"/>
            <a:ext cx="5023757" cy="813580"/>
          </a:xfrm>
        </p:spPr>
        <p:txBody>
          <a:bodyPr>
            <a:normAutofit/>
          </a:bodyPr>
          <a:lstStyle/>
          <a:p>
            <a:r>
              <a:rPr lang="ro-RO" dirty="0" smtClean="0"/>
              <a:t>Proiect final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45B307-34E5-4A3C-B19D-2470DF499DB9}"/>
              </a:ext>
            </a:extLst>
          </p:cNvPr>
          <p:cNvSpPr txBox="1">
            <a:spLocks/>
          </p:cNvSpPr>
          <p:nvPr/>
        </p:nvSpPr>
        <p:spPr>
          <a:xfrm>
            <a:off x="518498" y="976546"/>
            <a:ext cx="5577502" cy="55614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bg1"/>
                </a:solidFill>
              </a:rPr>
              <a:t>Proiectați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proiect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singur</a:t>
            </a:r>
            <a:r>
              <a:rPr lang="en-US" dirty="0">
                <a:solidFill>
                  <a:schemeClr val="bg1"/>
                </a:solidFill>
              </a:rPr>
              <a:t> care </a:t>
            </a:r>
            <a:r>
              <a:rPr lang="en-US" dirty="0" err="1">
                <a:solidFill>
                  <a:schemeClr val="bg1"/>
                </a:solidFill>
              </a:rPr>
              <a:t>să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îndeplinească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scop</a:t>
            </a:r>
            <a:r>
              <a:rPr lang="en-US" dirty="0">
                <a:solidFill>
                  <a:schemeClr val="bg1"/>
                </a:solidFill>
              </a:rPr>
              <a:t> de: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chemeClr val="bg1"/>
                </a:solidFill>
              </a:rPr>
              <a:t>Rezolvarea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unei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probleme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chemeClr val="bg1"/>
                </a:solidFill>
              </a:rPr>
              <a:t>Completarea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unei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nevoi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chemeClr val="bg1"/>
                </a:solidFill>
              </a:rPr>
              <a:t>Arată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știi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chemeClr val="bg1"/>
                </a:solidFill>
              </a:rPr>
              <a:t>Învață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demonstrează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ceva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nou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chemeClr val="bg1"/>
                </a:solidFill>
              </a:rPr>
              <a:t>Includeți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componentă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producător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9306E-EE74-49B0-A8E1-5E376F3A0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36"/>
          <a:stretch/>
        </p:blipFill>
        <p:spPr>
          <a:xfrm>
            <a:off x="6445406" y="1410629"/>
            <a:ext cx="5433774" cy="3997712"/>
          </a:xfrm>
          <a:prstGeom prst="rect">
            <a:avLst/>
          </a:prstGeom>
          <a:ln w="76200">
            <a:solidFill>
              <a:srgbClr val="34943B"/>
            </a:solidFill>
          </a:ln>
        </p:spPr>
      </p:pic>
    </p:spTree>
    <p:extLst>
      <p:ext uri="{BB962C8B-B14F-4D97-AF65-F5344CB8AC3E}">
        <p14:creationId xmlns:p14="http://schemas.microsoft.com/office/powerpoint/2010/main" val="218434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26FF-FE9C-4B29-B717-C7EEA6A3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Așteptări ale proiectului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3EDDF-2028-40E3-94C0-6C42C533C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892" y="1651779"/>
            <a:ext cx="11576029" cy="4301346"/>
          </a:xfrm>
        </p:spPr>
        <p:txBody>
          <a:bodyPr numCol="1">
            <a:normAutofit lnSpcReduction="10000"/>
          </a:bodyPr>
          <a:lstStyle/>
          <a:p>
            <a:r>
              <a:rPr lang="en-US" dirty="0" err="1"/>
              <a:t>Utilizați</a:t>
            </a:r>
            <a:r>
              <a:rPr lang="en-US" dirty="0"/>
              <a:t> o </a:t>
            </a:r>
            <a:r>
              <a:rPr lang="en-US" dirty="0" err="1"/>
              <a:t>abordare</a:t>
            </a:r>
            <a:r>
              <a:rPr lang="en-US" dirty="0"/>
              <a:t> de </a:t>
            </a:r>
            <a:r>
              <a:rPr lang="en-US" dirty="0" err="1"/>
              <a:t>gândire</a:t>
            </a:r>
            <a:r>
              <a:rPr lang="en-US" dirty="0"/>
              <a:t> de </a:t>
            </a:r>
            <a:r>
              <a:rPr lang="en-US" dirty="0" err="1"/>
              <a:t>proiectare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asigurați-vă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proiectul</a:t>
            </a:r>
            <a:r>
              <a:rPr lang="en-US" dirty="0"/>
              <a:t> </a:t>
            </a:r>
            <a:r>
              <a:rPr lang="en-US" dirty="0" err="1"/>
              <a:t>respectă</a:t>
            </a:r>
            <a:r>
              <a:rPr lang="en-US" dirty="0"/>
              <a:t> </a:t>
            </a:r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specificații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Creați</a:t>
            </a:r>
            <a:r>
              <a:rPr lang="en-US" dirty="0"/>
              <a:t> un </a:t>
            </a:r>
            <a:r>
              <a:rPr lang="en-US" dirty="0" err="1"/>
              <a:t>proiect</a:t>
            </a:r>
            <a:r>
              <a:rPr lang="en-US" dirty="0"/>
              <a:t> original </a:t>
            </a:r>
            <a:r>
              <a:rPr lang="en-US" dirty="0" err="1"/>
              <a:t>folosind</a:t>
            </a:r>
            <a:r>
              <a:rPr lang="en-US" dirty="0"/>
              <a:t> micro: bit.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Încorporează</a:t>
            </a:r>
            <a:r>
              <a:rPr lang="en-US" dirty="0"/>
              <a:t> o </a:t>
            </a:r>
            <a:r>
              <a:rPr lang="en-US" dirty="0" err="1"/>
              <a:t>componentă</a:t>
            </a:r>
            <a:r>
              <a:rPr lang="en-US" dirty="0"/>
              <a:t> </a:t>
            </a:r>
            <a:r>
              <a:rPr lang="en-US" dirty="0" err="1"/>
              <a:t>fizică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proiect</a:t>
            </a:r>
            <a:r>
              <a:rPr lang="en-US" dirty="0"/>
              <a:t>.</a:t>
            </a:r>
          </a:p>
          <a:p>
            <a:r>
              <a:rPr lang="en-US" dirty="0" err="1"/>
              <a:t>Demonstrați</a:t>
            </a:r>
            <a:r>
              <a:rPr lang="en-US" dirty="0"/>
              <a:t> </a:t>
            </a:r>
            <a:r>
              <a:rPr lang="en-US" dirty="0" err="1"/>
              <a:t>utilizarea</a:t>
            </a:r>
            <a:r>
              <a:rPr lang="en-US" dirty="0"/>
              <a:t> </a:t>
            </a:r>
            <a:r>
              <a:rPr lang="en-US" dirty="0" err="1"/>
              <a:t>următoarelor</a:t>
            </a:r>
            <a:r>
              <a:rPr lang="en-US" dirty="0"/>
              <a:t> </a:t>
            </a:r>
            <a:r>
              <a:rPr lang="en-US" dirty="0" err="1"/>
              <a:t>concepte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coordonate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booleane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Biți</a:t>
            </a:r>
            <a:r>
              <a:rPr lang="en-US" dirty="0"/>
              <a:t>, </a:t>
            </a:r>
            <a:r>
              <a:rPr lang="en-US" dirty="0" err="1"/>
              <a:t>octeți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binare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Comunicări</a:t>
            </a:r>
            <a:r>
              <a:rPr lang="en-US" dirty="0"/>
              <a:t> radio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dirty="0" smtClean="0"/>
              <a:t>Tablouri de date</a:t>
            </a:r>
            <a:endParaRPr lang="en-US" sz="22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9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491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E9A1-A089-4775-9F53-C0328096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7454"/>
            <a:ext cx="5023757" cy="865006"/>
          </a:xfrm>
        </p:spPr>
        <p:txBody>
          <a:bodyPr/>
          <a:lstStyle/>
          <a:p>
            <a:r>
              <a:rPr lang="ro-RO" dirty="0" smtClean="0"/>
              <a:t>Idei de proiect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6E363-86A8-494C-9622-D21175ED4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3" y="1288302"/>
            <a:ext cx="5214544" cy="4699795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2400"/>
              </a:spcBef>
              <a:buFont typeface="Wingdings" panose="05000000000000000000" pitchFamily="2" charset="2"/>
              <a:buChar char="§"/>
            </a:pPr>
            <a:r>
              <a:rPr lang="en-US" dirty="0" err="1"/>
              <a:t>Creați</a:t>
            </a:r>
            <a:r>
              <a:rPr lang="en-US" dirty="0"/>
              <a:t> un </a:t>
            </a:r>
            <a:r>
              <a:rPr lang="en-US" dirty="0" err="1"/>
              <a:t>joc</a:t>
            </a:r>
            <a:endParaRPr lang="en-US" dirty="0"/>
          </a:p>
          <a:p>
            <a:pPr marL="342900" indent="-342900">
              <a:spcBef>
                <a:spcPts val="2400"/>
              </a:spcBef>
              <a:buFont typeface="Wingdings" panose="05000000000000000000" pitchFamily="2" charset="2"/>
              <a:buChar char="§"/>
            </a:pPr>
            <a:r>
              <a:rPr lang="en-US" dirty="0" err="1"/>
              <a:t>Creați</a:t>
            </a:r>
            <a:r>
              <a:rPr lang="en-US" dirty="0"/>
              <a:t> </a:t>
            </a:r>
            <a:r>
              <a:rPr lang="en-US" dirty="0" err="1"/>
              <a:t>ceva</a:t>
            </a:r>
            <a:r>
              <a:rPr lang="en-US" dirty="0"/>
              <a:t> care </a:t>
            </a:r>
            <a:r>
              <a:rPr lang="en-US" dirty="0" err="1"/>
              <a:t>ajută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cineva</a:t>
            </a:r>
            <a:r>
              <a:rPr lang="en-US" dirty="0"/>
              <a:t> </a:t>
            </a:r>
            <a:r>
              <a:rPr lang="en-US" dirty="0" err="1"/>
              <a:t>rezolvând</a:t>
            </a:r>
            <a:r>
              <a:rPr lang="en-US" dirty="0"/>
              <a:t> o </a:t>
            </a:r>
            <a:r>
              <a:rPr lang="en-US" dirty="0" err="1"/>
              <a:t>problemă</a:t>
            </a:r>
            <a:endParaRPr lang="en-US" dirty="0"/>
          </a:p>
          <a:p>
            <a:pPr marL="342900" indent="-342900">
              <a:spcBef>
                <a:spcPts val="2400"/>
              </a:spcBef>
              <a:buFont typeface="Wingdings" panose="05000000000000000000" pitchFamily="2" charset="2"/>
              <a:buChar char="§"/>
            </a:pPr>
            <a:r>
              <a:rPr lang="en-US" dirty="0" err="1"/>
              <a:t>Creați</a:t>
            </a:r>
            <a:r>
              <a:rPr lang="en-US" dirty="0"/>
              <a:t> </a:t>
            </a:r>
            <a:r>
              <a:rPr lang="en-US" dirty="0" err="1"/>
              <a:t>ceva</a:t>
            </a:r>
            <a:r>
              <a:rPr lang="en-US" dirty="0"/>
              <a:t> </a:t>
            </a:r>
            <a:r>
              <a:rPr lang="en-US" dirty="0" err="1"/>
              <a:t>frumos</a:t>
            </a:r>
            <a:endParaRPr lang="en-US" dirty="0"/>
          </a:p>
          <a:p>
            <a:pPr marL="342900" indent="-342900">
              <a:spcBef>
                <a:spcPts val="2400"/>
              </a:spcBef>
              <a:buFont typeface="Wingdings" panose="05000000000000000000" pitchFamily="2" charset="2"/>
              <a:buChar char="§"/>
            </a:pPr>
            <a:r>
              <a:rPr lang="en-US" dirty="0" err="1"/>
              <a:t>Creați</a:t>
            </a:r>
            <a:r>
              <a:rPr lang="en-US" dirty="0"/>
              <a:t> un instrument </a:t>
            </a:r>
            <a:r>
              <a:rPr lang="en-US" dirty="0" err="1"/>
              <a:t>muzical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BB08C-569D-4B4C-A271-28E8DBFED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0" y="1454411"/>
            <a:ext cx="4820937" cy="3949177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2539453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E9A1-A089-4775-9F53-C0328096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7454"/>
            <a:ext cx="5023757" cy="865006"/>
          </a:xfrm>
        </p:spPr>
        <p:txBody>
          <a:bodyPr>
            <a:normAutofit/>
          </a:bodyPr>
          <a:lstStyle/>
          <a:p>
            <a:r>
              <a:rPr lang="ro-RO" dirty="0" smtClean="0"/>
              <a:t>Exemple de proiecte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6E363-86A8-494C-9622-D21175ED4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217182"/>
            <a:ext cx="5023757" cy="469979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Contor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de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teren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de baseball</a:t>
            </a:r>
          </a:p>
          <a:p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Acest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proiect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se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leagă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de</a:t>
            </a:r>
            <a:r>
              <a:rPr lang="ro-RO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încheietura mâinii </a:t>
            </a:r>
            <a:r>
              <a:rPr lang="en-US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și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folosește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accelerometrul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micro: 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bi</a:t>
            </a:r>
            <a:r>
              <a:rPr lang="ro-RO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t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pentru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a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înregistra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o-RO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numărul aruncărilor.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BB08C-569D-4B4C-A271-28E8DBFED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653" y="1363088"/>
            <a:ext cx="5511298" cy="4131823"/>
          </a:xfrm>
          <a:prstGeom prst="rect">
            <a:avLst/>
          </a:prstGeom>
          <a:ln w="76200">
            <a:solidFill>
              <a:srgbClr val="34943B"/>
            </a:solidFill>
          </a:ln>
        </p:spPr>
      </p:pic>
    </p:spTree>
    <p:extLst>
      <p:ext uri="{BB962C8B-B14F-4D97-AF65-F5344CB8AC3E}">
        <p14:creationId xmlns:p14="http://schemas.microsoft.com/office/powerpoint/2010/main" val="3322658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E9A1-A089-4775-9F53-C0328096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7454"/>
            <a:ext cx="5023757" cy="865006"/>
          </a:xfrm>
        </p:spPr>
        <p:txBody>
          <a:bodyPr/>
          <a:lstStyle/>
          <a:p>
            <a:r>
              <a:rPr lang="ro-RO" dirty="0" smtClean="0"/>
              <a:t>Idei de proiect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6E363-86A8-494C-9622-D21175ED4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217182"/>
            <a:ext cx="5270138" cy="4699795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micro: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contor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o-RO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pentru pași </a:t>
            </a:r>
            <a:r>
              <a:rPr lang="en-US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și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busolă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montat</a:t>
            </a:r>
            <a:r>
              <a:rPr lang="ro-RO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ă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pe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încheietură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Acest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proiect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o-RO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se atașează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la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încheietura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mâinii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afișează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o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busolă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care se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actualizează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în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timp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ce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mergeți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și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vă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urmărește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pașii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Micro-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bitul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este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ridicat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pentru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a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permite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locului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bateriei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să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se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potrivească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dedesubt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BB08C-569D-4B4C-A271-28E8DBFED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532" y="329800"/>
            <a:ext cx="3322990" cy="3090322"/>
          </a:xfrm>
          <a:prstGeom prst="rect">
            <a:avLst/>
          </a:prstGeom>
          <a:ln w="76200">
            <a:solidFill>
              <a:srgbClr val="34943B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93F24-77B5-4907-83B0-1E5A3538D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890" y="3508597"/>
            <a:ext cx="3102230" cy="3090322"/>
          </a:xfrm>
          <a:prstGeom prst="rect">
            <a:avLst/>
          </a:prstGeom>
          <a:ln w="76200">
            <a:solidFill>
              <a:srgbClr val="34943B"/>
            </a:solidFill>
          </a:ln>
        </p:spPr>
      </p:pic>
    </p:spTree>
    <p:extLst>
      <p:ext uri="{BB962C8B-B14F-4D97-AF65-F5344CB8AC3E}">
        <p14:creationId xmlns:p14="http://schemas.microsoft.com/office/powerpoint/2010/main" val="337009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617858-8D5C-4635-9E60-C3C3A063C5E3}"/>
              </a:ext>
            </a:extLst>
          </p:cNvPr>
          <p:cNvSpPr txBox="1"/>
          <p:nvPr/>
        </p:nvSpPr>
        <p:spPr>
          <a:xfrm>
            <a:off x="510780" y="1605209"/>
            <a:ext cx="10540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Punctul</a:t>
            </a:r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  <a:p>
            <a:r>
              <a:rPr lang="ro-RO" sz="4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Revizuire</a:t>
            </a:r>
            <a:endParaRPr lang="en-US" sz="4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22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E9A1-A089-4775-9F53-C0328096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7454"/>
            <a:ext cx="5023757" cy="865006"/>
          </a:xfrm>
        </p:spPr>
        <p:txBody>
          <a:bodyPr/>
          <a:lstStyle/>
          <a:p>
            <a:r>
              <a:rPr lang="ro-RO" dirty="0" smtClean="0"/>
              <a:t>Idei de proiect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6E363-86A8-494C-9622-D21175ED4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217181"/>
            <a:ext cx="5358520" cy="5351569"/>
          </a:xfrm>
        </p:spPr>
        <p:txBody>
          <a:bodyPr>
            <a:normAutofit/>
          </a:bodyPr>
          <a:lstStyle/>
          <a:p>
            <a:r>
              <a:rPr lang="ro-RO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Construiți un joc.</a:t>
            </a:r>
          </a:p>
          <a:p>
            <a:endParaRPr lang="ro-RO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ro-RO" sz="2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- Flappy Bird</a:t>
            </a:r>
            <a:endParaRPr lang="en-US" sz="2000" dirty="0"/>
          </a:p>
        </p:txBody>
      </p:sp>
      <p:pic>
        <p:nvPicPr>
          <p:cNvPr id="1026" name="Picture 2" descr="Image result for microbit flappy bi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67" y="2259623"/>
            <a:ext cx="5437325" cy="25587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165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F81552-60FD-474C-8D54-46F0D718E3A9}"/>
              </a:ext>
            </a:extLst>
          </p:cNvPr>
          <p:cNvSpPr txBox="1"/>
          <p:nvPr/>
        </p:nvSpPr>
        <p:spPr>
          <a:xfrm>
            <a:off x="438149" y="3081528"/>
            <a:ext cx="6163373" cy="139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ro-RO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pentru proiect și funcționarea acestuia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10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32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E5303-78BA-434C-B2E8-8D4967645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35589"/>
            <a:ext cx="5361134" cy="1325563"/>
          </a:xfrm>
        </p:spPr>
        <p:txBody>
          <a:bodyPr/>
          <a:lstStyle/>
          <a:p>
            <a:pPr algn="ctr"/>
            <a:r>
              <a:rPr lang="ro-RO" dirty="0" smtClean="0"/>
              <a:t>Ce vom</a:t>
            </a:r>
            <a:br>
              <a:rPr lang="ro-RO" dirty="0" smtClean="0"/>
            </a:br>
            <a:r>
              <a:rPr lang="ro-RO" dirty="0" smtClean="0"/>
              <a:t>învăța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62744-E604-4FE5-9832-4C5DF920D3C1}"/>
              </a:ext>
            </a:extLst>
          </p:cNvPr>
          <p:cNvSpPr txBox="1"/>
          <p:nvPr/>
        </p:nvSpPr>
        <p:spPr>
          <a:xfrm>
            <a:off x="5626494" y="2661022"/>
            <a:ext cx="6132690" cy="151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E335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en-US" sz="2800" dirty="0" err="1">
                <a:solidFill>
                  <a:srgbClr val="E335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revizuire</a:t>
            </a:r>
            <a:r>
              <a:rPr lang="en-US" sz="2800" dirty="0">
                <a:solidFill>
                  <a:srgbClr val="E335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sz="2800" dirty="0" err="1">
                <a:solidFill>
                  <a:srgbClr val="E335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conceptelor</a:t>
            </a:r>
            <a:r>
              <a:rPr lang="en-US" sz="2800" dirty="0">
                <a:solidFill>
                  <a:srgbClr val="E335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E335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</a:t>
            </a:r>
            <a:r>
              <a:rPr lang="en-US" sz="2800" dirty="0" smtClean="0">
                <a:solidFill>
                  <a:srgbClr val="E335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>
                <a:solidFill>
                  <a:srgbClr val="E335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care le-am </a:t>
            </a:r>
            <a:r>
              <a:rPr lang="en-US" sz="2800" dirty="0" err="1">
                <a:solidFill>
                  <a:srgbClr val="E335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abordat</a:t>
            </a:r>
            <a:endParaRPr lang="en-US" sz="2800" dirty="0">
              <a:solidFill>
                <a:srgbClr val="E335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ro-RO" sz="2800" dirty="0" smtClean="0">
                <a:solidFill>
                  <a:srgbClr val="E335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brainstorming</a:t>
            </a:r>
            <a:endParaRPr lang="en-US" sz="2800" dirty="0">
              <a:solidFill>
                <a:srgbClr val="E335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81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230A-CB6F-47FF-BBDB-A5D56B285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64" y="100820"/>
            <a:ext cx="5023757" cy="861592"/>
          </a:xfrm>
        </p:spPr>
        <p:txBody>
          <a:bodyPr/>
          <a:lstStyle/>
          <a:p>
            <a:r>
              <a:rPr lang="ro-RO" dirty="0" smtClean="0"/>
              <a:t>Revizuire pentru proiect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58B5C-2B35-47AD-8FCE-51B146BD0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7376" y="874916"/>
            <a:ext cx="5473929" cy="598308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3100" dirty="0" err="1"/>
              <a:t>Veți</a:t>
            </a:r>
            <a:r>
              <a:rPr lang="en-US" sz="3100" dirty="0"/>
              <a:t> </a:t>
            </a:r>
            <a:r>
              <a:rPr lang="en-US" sz="3100" dirty="0" err="1"/>
              <a:t>utiliza</a:t>
            </a:r>
            <a:r>
              <a:rPr lang="en-US" sz="3100" dirty="0"/>
              <a:t> </a:t>
            </a:r>
            <a:r>
              <a:rPr lang="en-US" sz="3100" dirty="0" err="1"/>
              <a:t>abordarea</a:t>
            </a:r>
            <a:r>
              <a:rPr lang="en-US" sz="3100" dirty="0"/>
              <a:t> de </a:t>
            </a:r>
            <a:r>
              <a:rPr lang="en-US" sz="3100" dirty="0" err="1"/>
              <a:t>gândire</a:t>
            </a:r>
            <a:r>
              <a:rPr lang="en-US" sz="3100" dirty="0"/>
              <a:t> de </a:t>
            </a:r>
            <a:r>
              <a:rPr lang="en-US" sz="3100" dirty="0" err="1"/>
              <a:t>proiectare</a:t>
            </a:r>
            <a:r>
              <a:rPr lang="en-US" sz="3100" dirty="0"/>
              <a:t> </a:t>
            </a:r>
            <a:r>
              <a:rPr lang="en-US" sz="3100" dirty="0" err="1"/>
              <a:t>pentru</a:t>
            </a:r>
            <a:r>
              <a:rPr lang="en-US" sz="3100" dirty="0"/>
              <a:t> a </a:t>
            </a:r>
            <a:r>
              <a:rPr lang="en-US" sz="3100" dirty="0" err="1"/>
              <a:t>crea</a:t>
            </a:r>
            <a:r>
              <a:rPr lang="en-US" sz="3100" dirty="0"/>
              <a:t> un </a:t>
            </a:r>
            <a:r>
              <a:rPr lang="en-US" sz="3100" dirty="0" err="1"/>
              <a:t>proiect</a:t>
            </a:r>
            <a:r>
              <a:rPr lang="en-US" sz="3100" dirty="0"/>
              <a:t> original care </a:t>
            </a:r>
            <a:r>
              <a:rPr lang="en-US" sz="3100" dirty="0" err="1"/>
              <a:t>îndeplinește</a:t>
            </a:r>
            <a:r>
              <a:rPr lang="en-US" sz="3100" dirty="0"/>
              <a:t> un </a:t>
            </a:r>
            <a:r>
              <a:rPr lang="en-US" sz="3100" dirty="0" err="1"/>
              <a:t>scop</a:t>
            </a:r>
            <a:r>
              <a:rPr lang="en-US" sz="3100" dirty="0"/>
              <a:t> </a:t>
            </a:r>
            <a:r>
              <a:rPr lang="en-US" sz="3100" dirty="0" err="1"/>
              <a:t>prin</a:t>
            </a:r>
            <a:r>
              <a:rPr lang="en-US" sz="3100" dirty="0"/>
              <a:t>: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100" dirty="0" err="1"/>
              <a:t>Rezolvarea</a:t>
            </a:r>
            <a:r>
              <a:rPr lang="en-US" sz="3100" dirty="0"/>
              <a:t> </a:t>
            </a:r>
            <a:r>
              <a:rPr lang="en-US" sz="3100" dirty="0" err="1"/>
              <a:t>unei</a:t>
            </a:r>
            <a:r>
              <a:rPr lang="en-US" sz="3100" dirty="0"/>
              <a:t> </a:t>
            </a:r>
            <a:r>
              <a:rPr lang="en-US" sz="3100" dirty="0" err="1"/>
              <a:t>probleme</a:t>
            </a:r>
            <a:endParaRPr lang="en-US" sz="3100" dirty="0"/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100" dirty="0" err="1"/>
              <a:t>Completarea</a:t>
            </a:r>
            <a:r>
              <a:rPr lang="en-US" sz="3100" dirty="0"/>
              <a:t> </a:t>
            </a:r>
            <a:r>
              <a:rPr lang="en-US" sz="3100" dirty="0" err="1"/>
              <a:t>unei</a:t>
            </a:r>
            <a:r>
              <a:rPr lang="en-US" sz="3100" dirty="0"/>
              <a:t> </a:t>
            </a:r>
            <a:r>
              <a:rPr lang="en-US" sz="3100" dirty="0" err="1"/>
              <a:t>nevoi</a:t>
            </a:r>
            <a:endParaRPr lang="en-US" sz="3100" dirty="0"/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100" dirty="0" err="1"/>
              <a:t>Arată</a:t>
            </a:r>
            <a:r>
              <a:rPr lang="en-US" sz="3100" dirty="0"/>
              <a:t> </a:t>
            </a:r>
            <a:r>
              <a:rPr lang="en-US" sz="3100" dirty="0" err="1"/>
              <a:t>ce</a:t>
            </a:r>
            <a:r>
              <a:rPr lang="en-US" sz="3100" dirty="0"/>
              <a:t> </a:t>
            </a:r>
            <a:r>
              <a:rPr lang="en-US" sz="3100" dirty="0" err="1"/>
              <a:t>știi</a:t>
            </a:r>
            <a:endParaRPr lang="en-US" sz="3100" dirty="0"/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100" dirty="0" err="1"/>
              <a:t>Învață</a:t>
            </a:r>
            <a:r>
              <a:rPr lang="en-US" sz="3100" dirty="0"/>
              <a:t> </a:t>
            </a:r>
            <a:r>
              <a:rPr lang="en-US" sz="3100" dirty="0" err="1"/>
              <a:t>și</a:t>
            </a:r>
            <a:r>
              <a:rPr lang="en-US" sz="3100" dirty="0"/>
              <a:t> </a:t>
            </a:r>
            <a:r>
              <a:rPr lang="en-US" sz="3100" dirty="0" err="1"/>
              <a:t>demonstrează</a:t>
            </a:r>
            <a:r>
              <a:rPr lang="en-US" sz="3100" dirty="0"/>
              <a:t> </a:t>
            </a:r>
            <a:r>
              <a:rPr lang="en-US" sz="3100" dirty="0" err="1"/>
              <a:t>ceva</a:t>
            </a:r>
            <a:r>
              <a:rPr lang="en-US" sz="3100" dirty="0"/>
              <a:t> </a:t>
            </a:r>
            <a:r>
              <a:rPr lang="en-US" sz="3100" dirty="0" err="1"/>
              <a:t>nou</a:t>
            </a:r>
            <a:endParaRPr lang="en-US" sz="3100" dirty="0"/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100" dirty="0" err="1"/>
              <a:t>Includeți</a:t>
            </a:r>
            <a:r>
              <a:rPr lang="en-US" sz="3100" dirty="0"/>
              <a:t> o </a:t>
            </a:r>
            <a:r>
              <a:rPr lang="en-US" sz="3100" dirty="0" err="1"/>
              <a:t>componentă</a:t>
            </a:r>
            <a:r>
              <a:rPr lang="en-US" sz="3100" dirty="0"/>
              <a:t> de </a:t>
            </a:r>
            <a:r>
              <a:rPr lang="en-US" sz="3100" dirty="0" err="1"/>
              <a:t>producător</a:t>
            </a:r>
            <a:endParaRPr lang="en-US" sz="31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3100" dirty="0" err="1"/>
              <a:t>Demonstrați</a:t>
            </a:r>
            <a:r>
              <a:rPr lang="en-US" sz="3100" dirty="0"/>
              <a:t> </a:t>
            </a:r>
            <a:r>
              <a:rPr lang="en-US" sz="3100" dirty="0" err="1"/>
              <a:t>utilizarea</a:t>
            </a:r>
            <a:r>
              <a:rPr lang="en-US" sz="3100" dirty="0"/>
              <a:t> </a:t>
            </a:r>
            <a:r>
              <a:rPr lang="en-US" sz="3100" dirty="0" err="1"/>
              <a:t>următoarelor</a:t>
            </a:r>
            <a:r>
              <a:rPr lang="en-US" sz="3100" dirty="0"/>
              <a:t> </a:t>
            </a:r>
            <a:r>
              <a:rPr lang="en-US" sz="3100" dirty="0" err="1"/>
              <a:t>concepte</a:t>
            </a:r>
            <a:r>
              <a:rPr lang="en-US" sz="3100" dirty="0"/>
              <a:t>: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100" dirty="0" err="1"/>
              <a:t>coordonate</a:t>
            </a:r>
            <a:endParaRPr lang="en-US" sz="3100" dirty="0"/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100" dirty="0" err="1"/>
              <a:t>booleane</a:t>
            </a:r>
            <a:endParaRPr lang="en-US" sz="3100" dirty="0"/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100" dirty="0" err="1"/>
              <a:t>Biți</a:t>
            </a:r>
            <a:r>
              <a:rPr lang="en-US" sz="3100" dirty="0"/>
              <a:t>, </a:t>
            </a:r>
            <a:r>
              <a:rPr lang="en-US" sz="3100" dirty="0" err="1"/>
              <a:t>octeți</a:t>
            </a:r>
            <a:r>
              <a:rPr lang="en-US" sz="3100" dirty="0"/>
              <a:t> </a:t>
            </a:r>
            <a:r>
              <a:rPr lang="en-US" sz="3100" dirty="0" err="1"/>
              <a:t>și</a:t>
            </a:r>
            <a:r>
              <a:rPr lang="en-US" sz="3100" dirty="0"/>
              <a:t> </a:t>
            </a:r>
            <a:r>
              <a:rPr lang="en-US" sz="3100" dirty="0" err="1"/>
              <a:t>binare</a:t>
            </a:r>
            <a:endParaRPr lang="en-US" sz="3100" dirty="0"/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100" dirty="0" err="1"/>
              <a:t>Comunicări</a:t>
            </a:r>
            <a:r>
              <a:rPr lang="en-US" sz="3100" dirty="0"/>
              <a:t> radio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o-RO" sz="3100" dirty="0" smtClean="0"/>
              <a:t>Tablouri de date</a:t>
            </a:r>
            <a:endParaRPr lang="en-US" dirty="0"/>
          </a:p>
        </p:txBody>
      </p:sp>
      <p:pic>
        <p:nvPicPr>
          <p:cNvPr id="7" name="Picture 6" descr="A picture containing indoor, table, floor&#10;&#10;Description automatically generated">
            <a:extLst>
              <a:ext uri="{FF2B5EF4-FFF2-40B4-BE49-F238E27FC236}">
                <a16:creationId xmlns:a16="http://schemas.microsoft.com/office/drawing/2014/main" id="{77346D7E-691E-459D-8555-6C9006DD8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5" r="33495"/>
          <a:stretch/>
        </p:blipFill>
        <p:spPr>
          <a:xfrm flipH="1">
            <a:off x="6880194" y="690562"/>
            <a:ext cx="4705165" cy="5476875"/>
          </a:xfrm>
          <a:prstGeom prst="rect">
            <a:avLst/>
          </a:prstGeom>
          <a:ln w="76200">
            <a:solidFill>
              <a:srgbClr val="E3353D"/>
            </a:solidFill>
          </a:ln>
        </p:spPr>
      </p:pic>
    </p:spTree>
    <p:extLst>
      <p:ext uri="{BB962C8B-B14F-4D97-AF65-F5344CB8AC3E}">
        <p14:creationId xmlns:p14="http://schemas.microsoft.com/office/powerpoint/2010/main" val="416171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8478-6AE4-4E48-9677-B2CAEC6A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-121121"/>
            <a:ext cx="5023757" cy="1325563"/>
          </a:xfrm>
        </p:spPr>
        <p:txBody>
          <a:bodyPr/>
          <a:lstStyle/>
          <a:p>
            <a:r>
              <a:rPr lang="ro-RO" dirty="0" smtClean="0"/>
              <a:t>Concepte de studiu</a:t>
            </a:r>
            <a:endParaRPr lang="en-US" dirty="0"/>
          </a:p>
        </p:txBody>
      </p:sp>
      <p:sp>
        <p:nvSpPr>
          <p:cNvPr id="3" name="Main Screen">
            <a:extLst>
              <a:ext uri="{FF2B5EF4-FFF2-40B4-BE49-F238E27FC236}">
                <a16:creationId xmlns:a16="http://schemas.microsoft.com/office/drawing/2014/main" id="{474BE2EC-5EA7-49AD-92AF-6871FFFD3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470256"/>
            <a:ext cx="5595258" cy="448397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o-RO" sz="22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C</a:t>
            </a:r>
            <a:r>
              <a:rPr lang="en-US" sz="22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oordonate</a:t>
            </a:r>
            <a:endParaRPr lang="en-US" sz="2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o-RO" sz="22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en-US" sz="22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ooleane</a:t>
            </a:r>
            <a:endParaRPr lang="en-US" sz="2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Biti</a:t>
            </a:r>
            <a:r>
              <a:rPr lang="en-US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2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octeti</a:t>
            </a:r>
            <a:r>
              <a:rPr lang="en-US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si</a:t>
            </a:r>
            <a:r>
              <a:rPr lang="en-US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binari</a:t>
            </a:r>
            <a:endParaRPr lang="en-US" sz="2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Comunicări</a:t>
            </a:r>
            <a:r>
              <a:rPr lang="en-US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radio</a:t>
            </a:r>
          </a:p>
          <a:p>
            <a:pPr marL="457200" indent="-457200">
              <a:buFont typeface="+mj-lt"/>
              <a:buAutoNum type="arabicPeriod"/>
            </a:pPr>
            <a:r>
              <a:rPr lang="ro-RO" sz="2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Structuri de date</a:t>
            </a:r>
            <a:endParaRPr lang="en-US" sz="2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2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Numiți</a:t>
            </a:r>
            <a:r>
              <a:rPr lang="en-US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un </a:t>
            </a:r>
            <a:r>
              <a:rPr lang="en-US" sz="2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lucru</a:t>
            </a:r>
            <a:r>
              <a:rPr lang="en-US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pe</a:t>
            </a:r>
            <a:r>
              <a:rPr lang="en-US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care l-</a:t>
            </a:r>
            <a:r>
              <a:rPr lang="en-US" sz="2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ați</a:t>
            </a:r>
            <a:r>
              <a:rPr lang="en-US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învățat</a:t>
            </a:r>
            <a:r>
              <a:rPr lang="en-US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din </a:t>
            </a:r>
            <a:r>
              <a:rPr lang="en-US" sz="2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fiecare</a:t>
            </a:r>
            <a:r>
              <a:rPr lang="en-US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2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lecție</a:t>
            </a:r>
            <a:r>
              <a:rPr lang="en-US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en-US" sz="2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964A6-8288-4ADF-9901-07DBB8F6F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35" y="1643949"/>
            <a:ext cx="5628934" cy="3570101"/>
          </a:xfrm>
          <a:prstGeom prst="rect">
            <a:avLst/>
          </a:prstGeom>
          <a:ln w="76200">
            <a:solidFill>
              <a:srgbClr val="E3353D"/>
            </a:solidFill>
          </a:ln>
        </p:spPr>
      </p:pic>
    </p:spTree>
    <p:extLst>
      <p:ext uri="{BB962C8B-B14F-4D97-AF65-F5344CB8AC3E}">
        <p14:creationId xmlns:p14="http://schemas.microsoft.com/office/powerpoint/2010/main" val="4192903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8478-6AE4-4E48-9677-B2CAEC6A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-121121"/>
            <a:ext cx="5023757" cy="1325563"/>
          </a:xfrm>
        </p:spPr>
        <p:txBody>
          <a:bodyPr/>
          <a:lstStyle/>
          <a:p>
            <a:r>
              <a:rPr lang="ro-RO" dirty="0" smtClean="0"/>
              <a:t>Coordonate</a:t>
            </a:r>
            <a:endParaRPr lang="en-US" dirty="0"/>
          </a:p>
        </p:txBody>
      </p:sp>
      <p:sp>
        <p:nvSpPr>
          <p:cNvPr id="7" name="Coordinates">
            <a:extLst>
              <a:ext uri="{FF2B5EF4-FFF2-40B4-BE49-F238E27FC236}">
                <a16:creationId xmlns:a16="http://schemas.microsoft.com/office/drawing/2014/main" id="{FF22F76B-695D-4BB0-AE3C-5FAD915FC99A}"/>
              </a:ext>
            </a:extLst>
          </p:cNvPr>
          <p:cNvSpPr txBox="1">
            <a:spLocks/>
          </p:cNvSpPr>
          <p:nvPr/>
        </p:nvSpPr>
        <p:spPr>
          <a:xfrm>
            <a:off x="500742" y="1055652"/>
            <a:ext cx="5249818" cy="541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200" dirty="0" err="1"/>
              <a:t>Grila</a:t>
            </a:r>
            <a:r>
              <a:rPr lang="en-US" sz="2200" dirty="0"/>
              <a:t> de 5 x 5 LED-</a:t>
            </a:r>
            <a:r>
              <a:rPr lang="en-US" sz="2200" dirty="0" err="1"/>
              <a:t>uri</a:t>
            </a:r>
            <a:r>
              <a:rPr lang="en-US" sz="2200" dirty="0"/>
              <a:t> </a:t>
            </a:r>
            <a:r>
              <a:rPr lang="en-US" sz="2200" dirty="0" err="1"/>
              <a:t>pe</a:t>
            </a:r>
            <a:r>
              <a:rPr lang="en-US" sz="2200" dirty="0"/>
              <a:t> micro: bit </a:t>
            </a:r>
            <a:r>
              <a:rPr lang="en-US" sz="2200" dirty="0" err="1"/>
              <a:t>reprezintă</a:t>
            </a:r>
            <a:r>
              <a:rPr lang="en-US" sz="2200" dirty="0"/>
              <a:t> o </a:t>
            </a:r>
            <a:r>
              <a:rPr lang="en-US" sz="2200" dirty="0" err="1"/>
              <a:t>grilă</a:t>
            </a:r>
            <a:r>
              <a:rPr lang="en-US" sz="2200" dirty="0"/>
              <a:t> de </a:t>
            </a:r>
            <a:r>
              <a:rPr lang="en-US" sz="2200" dirty="0" err="1"/>
              <a:t>coordonate</a:t>
            </a:r>
            <a:r>
              <a:rPr lang="en-US" sz="2200" dirty="0"/>
              <a:t> cu o </a:t>
            </a:r>
            <a:r>
              <a:rPr lang="en-US" sz="2200" dirty="0" err="1"/>
              <a:t>axă</a:t>
            </a:r>
            <a:r>
              <a:rPr lang="en-US" sz="2200" dirty="0"/>
              <a:t> x </a:t>
            </a:r>
            <a:r>
              <a:rPr lang="en-US" sz="2200" dirty="0" err="1"/>
              <a:t>orizontală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o </a:t>
            </a:r>
            <a:r>
              <a:rPr lang="en-US" sz="2200" dirty="0" err="1"/>
              <a:t>axă</a:t>
            </a:r>
            <a:r>
              <a:rPr lang="en-US" sz="2200" dirty="0"/>
              <a:t> </a:t>
            </a:r>
            <a:r>
              <a:rPr lang="en-US" sz="2200" dirty="0" err="1"/>
              <a:t>verticală</a:t>
            </a:r>
            <a:r>
              <a:rPr lang="en-US" sz="2200" dirty="0"/>
              <a:t> y.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200" dirty="0" err="1"/>
              <a:t>Originea</a:t>
            </a:r>
            <a:r>
              <a:rPr lang="en-US" sz="2200" dirty="0"/>
              <a:t> (0,0) se </a:t>
            </a:r>
            <a:r>
              <a:rPr lang="en-US" sz="2200" dirty="0" err="1"/>
              <a:t>află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colțul</a:t>
            </a:r>
            <a:r>
              <a:rPr lang="en-US" sz="2200" dirty="0"/>
              <a:t> din </a:t>
            </a:r>
            <a:r>
              <a:rPr lang="en-US" sz="2200" dirty="0" err="1"/>
              <a:t>stânga</a:t>
            </a:r>
            <a:r>
              <a:rPr lang="en-US" sz="2200" dirty="0"/>
              <a:t> </a:t>
            </a:r>
            <a:r>
              <a:rPr lang="en-US" sz="2200" dirty="0" err="1"/>
              <a:t>sus</a:t>
            </a:r>
            <a:r>
              <a:rPr lang="en-US" sz="2200" dirty="0"/>
              <a:t>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200" dirty="0" err="1"/>
              <a:t>Valorile</a:t>
            </a:r>
            <a:r>
              <a:rPr lang="en-US" sz="2200" dirty="0"/>
              <a:t> </a:t>
            </a:r>
            <a:r>
              <a:rPr lang="en-US" sz="2200" dirty="0" err="1"/>
              <a:t>coordonatelor</a:t>
            </a:r>
            <a:r>
              <a:rPr lang="en-US" sz="2200" dirty="0"/>
              <a:t> y </a:t>
            </a:r>
            <a:r>
              <a:rPr lang="en-US" sz="2200" dirty="0" err="1"/>
              <a:t>variază</a:t>
            </a:r>
            <a:r>
              <a:rPr lang="en-US" sz="2200" dirty="0"/>
              <a:t> de la 0 la 4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cresc</a:t>
            </a:r>
            <a:r>
              <a:rPr lang="en-US" sz="2200" dirty="0"/>
              <a:t> de </a:t>
            </a:r>
            <a:r>
              <a:rPr lang="en-US" sz="2200" dirty="0" err="1"/>
              <a:t>sus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jos.</a:t>
            </a:r>
            <a:endParaRPr lang="en-US" sz="2200" dirty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LED-</a:t>
            </a:r>
            <a:r>
              <a:rPr lang="en-US" sz="2200" dirty="0" err="1"/>
              <a:t>urile</a:t>
            </a:r>
            <a:r>
              <a:rPr lang="en-US" sz="2200" dirty="0"/>
              <a:t> </a:t>
            </a:r>
            <a:r>
              <a:rPr lang="en-US" sz="2200" dirty="0" err="1"/>
              <a:t>individuale</a:t>
            </a:r>
            <a:r>
              <a:rPr lang="en-US" sz="2200" dirty="0"/>
              <a:t> pot fi activate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dezactivate</a:t>
            </a:r>
            <a:r>
              <a:rPr lang="en-US" sz="2200" dirty="0"/>
              <a:t> </a:t>
            </a:r>
            <a:r>
              <a:rPr lang="en-US" sz="2200" dirty="0" err="1"/>
              <a:t>prin</a:t>
            </a:r>
            <a:r>
              <a:rPr lang="en-US" sz="2200" dirty="0"/>
              <a:t> </a:t>
            </a:r>
            <a:r>
              <a:rPr lang="en-US" sz="2200" dirty="0" err="1"/>
              <a:t>blocurile</a:t>
            </a:r>
            <a:r>
              <a:rPr lang="en-US" sz="2200" dirty="0"/>
              <a:t> LED Plot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Unplot</a:t>
            </a:r>
            <a:r>
              <a:rPr lang="en-US" sz="2200" dirty="0"/>
              <a:t>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200" dirty="0" err="1"/>
              <a:t>Valoarea</a:t>
            </a:r>
            <a:r>
              <a:rPr lang="en-US" sz="2200" dirty="0"/>
              <a:t> </a:t>
            </a:r>
            <a:r>
              <a:rPr lang="en-US" sz="2200" dirty="0" err="1"/>
              <a:t>curentă</a:t>
            </a:r>
            <a:r>
              <a:rPr lang="en-US" sz="2200" dirty="0"/>
              <a:t> a </a:t>
            </a:r>
            <a:r>
              <a:rPr lang="en-US" sz="2200" dirty="0" err="1"/>
              <a:t>unui</a:t>
            </a:r>
            <a:r>
              <a:rPr lang="en-US" sz="2200" dirty="0"/>
              <a:t> LED </a:t>
            </a:r>
            <a:r>
              <a:rPr lang="en-US" sz="2200" dirty="0" err="1"/>
              <a:t>poate</a:t>
            </a:r>
            <a:r>
              <a:rPr lang="en-US" sz="2200" dirty="0"/>
              <a:t> fi </a:t>
            </a:r>
            <a:r>
              <a:rPr lang="en-US" sz="2200" dirty="0" err="1"/>
              <a:t>verificată</a:t>
            </a:r>
            <a:r>
              <a:rPr lang="en-US" sz="2200" dirty="0"/>
              <a:t>, </a:t>
            </a:r>
            <a:r>
              <a:rPr lang="en-US" sz="2200" dirty="0" err="1"/>
              <a:t>precum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luminozitatea</a:t>
            </a:r>
            <a:r>
              <a:rPr lang="en-US" sz="2200" dirty="0"/>
              <a:t> </a:t>
            </a:r>
            <a:r>
              <a:rPr lang="en-US" sz="2200" dirty="0" err="1"/>
              <a:t>acestuia</a:t>
            </a:r>
            <a:r>
              <a:rPr lang="en-US" sz="2200" dirty="0"/>
              <a:t> </a:t>
            </a:r>
            <a:r>
              <a:rPr lang="en-US" sz="2200" dirty="0" err="1"/>
              <a:t>poate</a:t>
            </a:r>
            <a:r>
              <a:rPr lang="en-US" sz="2200" dirty="0"/>
              <a:t> fi </a:t>
            </a:r>
            <a:r>
              <a:rPr lang="en-US" sz="2200" dirty="0" err="1"/>
              <a:t>modificată</a:t>
            </a:r>
            <a:r>
              <a:rPr lang="en-US" sz="2200" dirty="0"/>
              <a:t>.</a:t>
            </a:r>
            <a:endParaRPr lang="en-US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31C2CB-52A7-4BA9-81A2-C54574E98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3" y="1069538"/>
            <a:ext cx="4903668" cy="4718923"/>
          </a:xfrm>
          <a:prstGeom prst="rect">
            <a:avLst/>
          </a:prstGeom>
          <a:ln w="28575">
            <a:solidFill>
              <a:srgbClr val="E3353D"/>
            </a:solidFill>
          </a:ln>
        </p:spPr>
      </p:pic>
    </p:spTree>
    <p:extLst>
      <p:ext uri="{BB962C8B-B14F-4D97-AF65-F5344CB8AC3E}">
        <p14:creationId xmlns:p14="http://schemas.microsoft.com/office/powerpoint/2010/main" val="416638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8478-6AE4-4E48-9677-B2CAEC6A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-121121"/>
            <a:ext cx="5023757" cy="1325563"/>
          </a:xfrm>
        </p:spPr>
        <p:txBody>
          <a:bodyPr/>
          <a:lstStyle/>
          <a:p>
            <a:r>
              <a:rPr lang="en-US" dirty="0" smtClean="0"/>
              <a:t>Boolean</a:t>
            </a:r>
            <a:r>
              <a:rPr lang="ro-RO" dirty="0" smtClean="0"/>
              <a:t>e</a:t>
            </a:r>
            <a:endParaRPr lang="en-US" dirty="0"/>
          </a:p>
        </p:txBody>
      </p:sp>
      <p:sp>
        <p:nvSpPr>
          <p:cNvPr id="8" name="Booleans">
            <a:extLst>
              <a:ext uri="{FF2B5EF4-FFF2-40B4-BE49-F238E27FC236}">
                <a16:creationId xmlns:a16="http://schemas.microsoft.com/office/drawing/2014/main" id="{41CCD2E9-F235-49A8-B4D7-08C752C9472A}"/>
              </a:ext>
            </a:extLst>
          </p:cNvPr>
          <p:cNvSpPr txBox="1">
            <a:spLocks/>
          </p:cNvSpPr>
          <p:nvPr/>
        </p:nvSpPr>
        <p:spPr>
          <a:xfrm>
            <a:off x="500742" y="1037085"/>
            <a:ext cx="5595258" cy="541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Un </a:t>
            </a:r>
            <a:r>
              <a:rPr lang="en-US" sz="2200" dirty="0" err="1"/>
              <a:t>boolean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un tip de date care are </a:t>
            </a:r>
            <a:r>
              <a:rPr lang="en-US" sz="2200" dirty="0" err="1"/>
              <a:t>doar</a:t>
            </a:r>
            <a:r>
              <a:rPr lang="en-US" sz="2200" dirty="0"/>
              <a:t> </a:t>
            </a:r>
            <a:r>
              <a:rPr lang="en-US" sz="2200" dirty="0" err="1"/>
              <a:t>două</a:t>
            </a:r>
            <a:r>
              <a:rPr lang="en-US" sz="2200" dirty="0"/>
              <a:t> </a:t>
            </a:r>
            <a:r>
              <a:rPr lang="en-US" sz="2200" dirty="0" err="1"/>
              <a:t>valori</a:t>
            </a:r>
            <a:r>
              <a:rPr lang="en-US" sz="2200" dirty="0"/>
              <a:t> </a:t>
            </a:r>
            <a:r>
              <a:rPr lang="en-US" sz="2200" dirty="0" err="1"/>
              <a:t>posibile</a:t>
            </a:r>
            <a:r>
              <a:rPr lang="en-US" sz="2200" dirty="0"/>
              <a:t>: True </a:t>
            </a:r>
            <a:r>
              <a:rPr lang="en-US" sz="2200" dirty="0" err="1"/>
              <a:t>sau</a:t>
            </a:r>
            <a:r>
              <a:rPr lang="en-US" sz="2200" dirty="0"/>
              <a:t> False.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200" dirty="0" err="1"/>
              <a:t>Puteți</a:t>
            </a:r>
            <a:r>
              <a:rPr lang="en-US" sz="2200" dirty="0"/>
              <a:t> </a:t>
            </a:r>
            <a:r>
              <a:rPr lang="en-US" sz="2200" dirty="0" err="1"/>
              <a:t>utiliza</a:t>
            </a:r>
            <a:r>
              <a:rPr lang="en-US" sz="2200" dirty="0"/>
              <a:t> </a:t>
            </a:r>
            <a:r>
              <a:rPr lang="en-US" sz="2200" dirty="0" err="1"/>
              <a:t>variabile</a:t>
            </a:r>
            <a:r>
              <a:rPr lang="en-US" sz="2200" dirty="0"/>
              <a:t> </a:t>
            </a:r>
            <a:r>
              <a:rPr lang="en-US" sz="2200" dirty="0" err="1"/>
              <a:t>booleane</a:t>
            </a:r>
            <a:r>
              <a:rPr lang="en-US" sz="2200" dirty="0"/>
              <a:t> </a:t>
            </a:r>
            <a:r>
              <a:rPr lang="en-US" sz="2200" dirty="0" err="1"/>
              <a:t>pentru</a:t>
            </a:r>
            <a:r>
              <a:rPr lang="en-US" sz="2200" dirty="0"/>
              <a:t> a </a:t>
            </a:r>
            <a:r>
              <a:rPr lang="en-US" sz="2200" dirty="0" err="1"/>
              <a:t>urmări</a:t>
            </a:r>
            <a:r>
              <a:rPr lang="en-US" sz="2200" dirty="0"/>
              <a:t> </a:t>
            </a:r>
            <a:r>
              <a:rPr lang="en-US" sz="2200" dirty="0" err="1"/>
              <a:t>starea</a:t>
            </a:r>
            <a:r>
              <a:rPr lang="en-US" sz="2200" dirty="0"/>
              <a:t> </a:t>
            </a:r>
            <a:r>
              <a:rPr lang="en-US" sz="2200" dirty="0" err="1"/>
              <a:t>unui</a:t>
            </a:r>
            <a:r>
              <a:rPr lang="en-US" sz="2200" dirty="0"/>
              <a:t> </a:t>
            </a:r>
            <a:r>
              <a:rPr lang="en-US" sz="2200" dirty="0" err="1"/>
              <a:t>joc</a:t>
            </a:r>
            <a:r>
              <a:rPr lang="en-US" sz="2200" dirty="0"/>
              <a:t> (</a:t>
            </a:r>
            <a:r>
              <a:rPr lang="en-US" sz="2200" dirty="0" err="1"/>
              <a:t>gameOver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fie </a:t>
            </a:r>
            <a:r>
              <a:rPr lang="en-US" sz="2200" dirty="0" err="1"/>
              <a:t>adevărat</a:t>
            </a:r>
            <a:r>
              <a:rPr lang="en-US" sz="2200" dirty="0"/>
              <a:t>, fie </a:t>
            </a:r>
            <a:r>
              <a:rPr lang="en-US" sz="2200" dirty="0" err="1"/>
              <a:t>fals</a:t>
            </a:r>
            <a:r>
              <a:rPr lang="en-US" sz="2200" dirty="0"/>
              <a:t>) </a:t>
            </a:r>
            <a:r>
              <a:rPr lang="en-US" sz="2200" dirty="0" err="1"/>
              <a:t>sau</a:t>
            </a:r>
            <a:r>
              <a:rPr lang="en-US" sz="2200" dirty="0"/>
              <a:t> </a:t>
            </a:r>
            <a:r>
              <a:rPr lang="en-US" sz="2200" dirty="0" err="1"/>
              <a:t>pentru</a:t>
            </a:r>
            <a:r>
              <a:rPr lang="en-US" sz="2200" dirty="0"/>
              <a:t> a </a:t>
            </a:r>
            <a:r>
              <a:rPr lang="en-US" sz="2200" dirty="0" err="1"/>
              <a:t>verifica</a:t>
            </a:r>
            <a:r>
              <a:rPr lang="en-US" sz="2200" dirty="0"/>
              <a:t> </a:t>
            </a:r>
            <a:r>
              <a:rPr lang="en-US" sz="2200" dirty="0" err="1"/>
              <a:t>dacă</a:t>
            </a:r>
            <a:r>
              <a:rPr lang="en-US" sz="2200" dirty="0"/>
              <a:t> o </a:t>
            </a:r>
            <a:r>
              <a:rPr lang="en-US" sz="2200" dirty="0" err="1"/>
              <a:t>anumită</a:t>
            </a:r>
            <a:r>
              <a:rPr lang="en-US" sz="2200" dirty="0"/>
              <a:t> </a:t>
            </a:r>
            <a:r>
              <a:rPr lang="en-US" sz="2200" dirty="0" err="1"/>
              <a:t>acțiune</a:t>
            </a:r>
            <a:r>
              <a:rPr lang="en-US" sz="2200" dirty="0"/>
              <a:t> a </a:t>
            </a:r>
            <a:r>
              <a:rPr lang="en-US" sz="2200" dirty="0" err="1"/>
              <a:t>avut</a:t>
            </a:r>
            <a:r>
              <a:rPr lang="en-US" sz="2200" dirty="0"/>
              <a:t> </a:t>
            </a:r>
            <a:r>
              <a:rPr lang="en-US" sz="2200" dirty="0" err="1"/>
              <a:t>loc</a:t>
            </a:r>
            <a:r>
              <a:rPr lang="en-US" sz="2200" dirty="0"/>
              <a:t> </a:t>
            </a:r>
            <a:r>
              <a:rPr lang="en-US" sz="2200" dirty="0" err="1"/>
              <a:t>încă</a:t>
            </a:r>
            <a:r>
              <a:rPr lang="en-US" sz="2200" dirty="0"/>
              <a:t> (</a:t>
            </a:r>
            <a:r>
              <a:rPr lang="en-US" sz="2200" dirty="0" err="1"/>
              <a:t>mesajSent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fie </a:t>
            </a:r>
            <a:r>
              <a:rPr lang="en-US" sz="2200" dirty="0" err="1"/>
              <a:t>adevărat</a:t>
            </a:r>
            <a:r>
              <a:rPr lang="en-US" sz="2200" dirty="0"/>
              <a:t>, fie </a:t>
            </a:r>
            <a:r>
              <a:rPr lang="en-US" sz="2200" dirty="0" err="1"/>
              <a:t>fals</a:t>
            </a:r>
            <a:r>
              <a:rPr lang="en-US" sz="2200" dirty="0"/>
              <a:t>).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200" dirty="0" err="1"/>
              <a:t>Operatorii</a:t>
            </a:r>
            <a:r>
              <a:rPr lang="en-US" sz="2200" dirty="0"/>
              <a:t> </a:t>
            </a:r>
            <a:r>
              <a:rPr lang="en-US" sz="2200" dirty="0" err="1"/>
              <a:t>booleeni</a:t>
            </a:r>
            <a:r>
              <a:rPr lang="en-US" sz="2200" dirty="0"/>
              <a:t> </a:t>
            </a:r>
            <a:r>
              <a:rPr lang="en-US" sz="2200" dirty="0" err="1"/>
              <a:t>precum</a:t>
            </a:r>
            <a:r>
              <a:rPr lang="en-US" sz="2200" dirty="0"/>
              <a:t> </a:t>
            </a:r>
            <a:r>
              <a:rPr lang="ro-RO" sz="2200" dirty="0" smtClean="0"/>
              <a:t>ȘI</a:t>
            </a:r>
            <a:r>
              <a:rPr lang="en-US" sz="2200" dirty="0" smtClean="0"/>
              <a:t>, </a:t>
            </a:r>
            <a:r>
              <a:rPr lang="en-US" sz="2200" dirty="0"/>
              <a:t>SAU </a:t>
            </a:r>
            <a:r>
              <a:rPr lang="en-US" sz="2200" dirty="0" err="1"/>
              <a:t>și</a:t>
            </a:r>
            <a:r>
              <a:rPr lang="en-US" sz="2200" dirty="0"/>
              <a:t> NU </a:t>
            </a:r>
            <a:r>
              <a:rPr lang="en-US" sz="2200" dirty="0" err="1"/>
              <a:t>vă</a:t>
            </a:r>
            <a:r>
              <a:rPr lang="en-US" sz="2200" dirty="0"/>
              <a:t> permit </a:t>
            </a:r>
            <a:r>
              <a:rPr lang="en-US" sz="2200" dirty="0" err="1"/>
              <a:t>să</a:t>
            </a:r>
            <a:r>
              <a:rPr lang="en-US" sz="2200" dirty="0"/>
              <a:t> </a:t>
            </a:r>
            <a:r>
              <a:rPr lang="en-US" sz="2200" dirty="0" err="1"/>
              <a:t>combinați</a:t>
            </a:r>
            <a:r>
              <a:rPr lang="en-US" sz="2200" dirty="0"/>
              <a:t> </a:t>
            </a:r>
            <a:r>
              <a:rPr lang="en-US" sz="2200" dirty="0" err="1"/>
              <a:t>expresiile</a:t>
            </a:r>
            <a:r>
              <a:rPr lang="en-US" sz="2200" dirty="0"/>
              <a:t> </a:t>
            </a:r>
            <a:r>
              <a:rPr lang="en-US" sz="2200" dirty="0" err="1"/>
              <a:t>booleane</a:t>
            </a:r>
            <a:r>
              <a:rPr lang="en-US" sz="2200" dirty="0"/>
              <a:t> </a:t>
            </a:r>
            <a:r>
              <a:rPr lang="en-US" sz="2200" dirty="0" err="1"/>
              <a:t>pentru</a:t>
            </a:r>
            <a:r>
              <a:rPr lang="en-US" sz="2200" dirty="0"/>
              <a:t> a face </a:t>
            </a:r>
            <a:r>
              <a:rPr lang="en-US" sz="2200" dirty="0" err="1"/>
              <a:t>condiții</a:t>
            </a:r>
            <a:r>
              <a:rPr lang="en-US" sz="2200" dirty="0"/>
              <a:t> </a:t>
            </a:r>
            <a:r>
              <a:rPr lang="en-US" sz="2200" dirty="0" err="1"/>
              <a:t>mai</a:t>
            </a:r>
            <a:r>
              <a:rPr lang="en-US" sz="2200" dirty="0"/>
              <a:t> </a:t>
            </a:r>
            <a:r>
              <a:rPr lang="en-US" sz="2200" dirty="0" err="1"/>
              <a:t>complexe</a:t>
            </a:r>
            <a:r>
              <a:rPr lang="en-US" sz="2200" dirty="0"/>
              <a:t>.</a:t>
            </a:r>
            <a:endParaRPr lang="en-US" sz="2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4F45CA-472A-4E1C-954C-5B468E36A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46" y="1357115"/>
            <a:ext cx="4856506" cy="3881009"/>
          </a:xfrm>
          <a:prstGeom prst="rect">
            <a:avLst/>
          </a:prstGeom>
          <a:ln w="76200">
            <a:solidFill>
              <a:srgbClr val="E3353D"/>
            </a:solidFill>
          </a:ln>
        </p:spPr>
      </p:pic>
    </p:spTree>
    <p:extLst>
      <p:ext uri="{BB962C8B-B14F-4D97-AF65-F5344CB8AC3E}">
        <p14:creationId xmlns:p14="http://schemas.microsoft.com/office/powerpoint/2010/main" val="3979306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8478-6AE4-4E48-9677-B2CAEC6A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-121121"/>
            <a:ext cx="5023757" cy="1325563"/>
          </a:xfrm>
        </p:spPr>
        <p:txBody>
          <a:bodyPr/>
          <a:lstStyle/>
          <a:p>
            <a:r>
              <a:rPr lang="en-US" dirty="0" err="1"/>
              <a:t>Biti</a:t>
            </a:r>
            <a:r>
              <a:rPr lang="en-US" dirty="0"/>
              <a:t>, </a:t>
            </a:r>
            <a:r>
              <a:rPr lang="en-US" dirty="0" err="1"/>
              <a:t>octeti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binari</a:t>
            </a:r>
            <a:endParaRPr lang="en-US" dirty="0"/>
          </a:p>
        </p:txBody>
      </p:sp>
      <p:sp>
        <p:nvSpPr>
          <p:cNvPr id="10" name="Bits bytes binary">
            <a:extLst>
              <a:ext uri="{FF2B5EF4-FFF2-40B4-BE49-F238E27FC236}">
                <a16:creationId xmlns:a16="http://schemas.microsoft.com/office/drawing/2014/main" id="{6E69DF1C-4BA9-4FA0-B1F8-6A68E91B94B2}"/>
              </a:ext>
            </a:extLst>
          </p:cNvPr>
          <p:cNvSpPr txBox="1">
            <a:spLocks/>
          </p:cNvSpPr>
          <p:nvPr/>
        </p:nvSpPr>
        <p:spPr>
          <a:xfrm>
            <a:off x="500742" y="1037085"/>
            <a:ext cx="5595258" cy="541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Calculatoarele</a:t>
            </a:r>
            <a:r>
              <a:rPr lang="en-US" sz="2200" dirty="0"/>
              <a:t> </a:t>
            </a:r>
            <a:r>
              <a:rPr lang="en-US" sz="2200" dirty="0" err="1"/>
              <a:t>funcționează</a:t>
            </a:r>
            <a:r>
              <a:rPr lang="en-US" sz="2200" dirty="0"/>
              <a:t> cu </a:t>
            </a:r>
            <a:r>
              <a:rPr lang="en-US" sz="2200" dirty="0" err="1"/>
              <a:t>sistemul</a:t>
            </a:r>
            <a:r>
              <a:rPr lang="en-US" sz="2200" dirty="0"/>
              <a:t> de </a:t>
            </a:r>
            <a:r>
              <a:rPr lang="en-US" sz="2200" dirty="0" err="1"/>
              <a:t>numere</a:t>
            </a:r>
            <a:r>
              <a:rPr lang="en-US" sz="2200" dirty="0"/>
              <a:t> de </a:t>
            </a:r>
            <a:r>
              <a:rPr lang="en-US" sz="2200" dirty="0" err="1"/>
              <a:t>bază</a:t>
            </a:r>
            <a:r>
              <a:rPr lang="en-US" sz="2200" dirty="0"/>
              <a:t> 2 - </a:t>
            </a:r>
            <a:r>
              <a:rPr lang="en-US" sz="2200" dirty="0" err="1"/>
              <a:t>fiecare</a:t>
            </a:r>
            <a:r>
              <a:rPr lang="en-US" sz="2200" dirty="0"/>
              <a:t> </a:t>
            </a:r>
            <a:r>
              <a:rPr lang="en-US" sz="2200" dirty="0" err="1"/>
              <a:t>valoare</a:t>
            </a:r>
            <a:r>
              <a:rPr lang="en-US" sz="2200" dirty="0"/>
              <a:t> </a:t>
            </a:r>
            <a:r>
              <a:rPr lang="en-US" sz="2200" dirty="0" err="1"/>
              <a:t>loc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de </a:t>
            </a:r>
            <a:r>
              <a:rPr lang="en-US" sz="2200" dirty="0" err="1"/>
              <a:t>două</a:t>
            </a:r>
            <a:r>
              <a:rPr lang="en-US" sz="2200" dirty="0"/>
              <a:t> </a:t>
            </a:r>
            <a:r>
              <a:rPr lang="en-US" sz="2200" dirty="0" err="1"/>
              <a:t>ori</a:t>
            </a:r>
            <a:r>
              <a:rPr lang="en-US" sz="2200" dirty="0"/>
              <a:t> </a:t>
            </a:r>
            <a:r>
              <a:rPr lang="en-US" sz="2200" dirty="0" err="1"/>
              <a:t>mai</a:t>
            </a:r>
            <a:r>
              <a:rPr lang="en-US" sz="2200" dirty="0"/>
              <a:t> mare </a:t>
            </a:r>
            <a:r>
              <a:rPr lang="en-US" sz="2200" dirty="0" err="1"/>
              <a:t>decât</a:t>
            </a:r>
            <a:r>
              <a:rPr lang="en-US" sz="2200" dirty="0"/>
              <a:t> </a:t>
            </a:r>
            <a:r>
              <a:rPr lang="en-US" sz="2200" dirty="0" err="1"/>
              <a:t>cea</a:t>
            </a:r>
            <a:r>
              <a:rPr lang="en-US" sz="2200" dirty="0"/>
              <a:t> </a:t>
            </a:r>
            <a:r>
              <a:rPr lang="en-US" sz="2200" dirty="0" err="1"/>
              <a:t>anterioară</a:t>
            </a:r>
            <a:r>
              <a:rPr lang="en-US" sz="2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Numerele</a:t>
            </a:r>
            <a:r>
              <a:rPr lang="en-US" sz="2200" dirty="0"/>
              <a:t> </a:t>
            </a:r>
            <a:r>
              <a:rPr lang="en-US" sz="2200" dirty="0" err="1"/>
              <a:t>binare</a:t>
            </a:r>
            <a:r>
              <a:rPr lang="en-US" sz="2200" dirty="0"/>
              <a:t> au </a:t>
            </a:r>
            <a:r>
              <a:rPr lang="en-US" sz="2200" dirty="0" err="1"/>
              <a:t>doar</a:t>
            </a:r>
            <a:r>
              <a:rPr lang="en-US" sz="2200" dirty="0"/>
              <a:t> </a:t>
            </a:r>
            <a:r>
              <a:rPr lang="en-US" sz="2200" dirty="0" err="1"/>
              <a:t>două</a:t>
            </a:r>
            <a:r>
              <a:rPr lang="en-US" sz="2200" dirty="0"/>
              <a:t> </a:t>
            </a:r>
            <a:r>
              <a:rPr lang="en-US" sz="2200" dirty="0" err="1"/>
              <a:t>valori</a:t>
            </a:r>
            <a:r>
              <a:rPr lang="en-US" sz="2200" dirty="0"/>
              <a:t> </a:t>
            </a:r>
            <a:r>
              <a:rPr lang="en-US" sz="2200" dirty="0" err="1"/>
              <a:t>posibile</a:t>
            </a:r>
            <a:r>
              <a:rPr lang="en-US" sz="2200" dirty="0"/>
              <a:t>: 0 </a:t>
            </a:r>
            <a:r>
              <a:rPr lang="en-US" sz="2200" dirty="0" err="1"/>
              <a:t>sau</a:t>
            </a:r>
            <a:r>
              <a:rPr lang="en-US" sz="2200" dirty="0"/>
              <a:t>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Un bit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cea</a:t>
            </a:r>
            <a:r>
              <a:rPr lang="en-US" sz="2200" dirty="0"/>
              <a:t> </a:t>
            </a:r>
            <a:r>
              <a:rPr lang="en-US" sz="2200" dirty="0" err="1"/>
              <a:t>mai</a:t>
            </a:r>
            <a:r>
              <a:rPr lang="en-US" sz="2200" dirty="0"/>
              <a:t> </a:t>
            </a:r>
            <a:r>
              <a:rPr lang="en-US" sz="2200" dirty="0" err="1"/>
              <a:t>mică</a:t>
            </a:r>
            <a:r>
              <a:rPr lang="en-US" sz="2200" dirty="0"/>
              <a:t> </a:t>
            </a:r>
            <a:r>
              <a:rPr lang="en-US" sz="2200" dirty="0" err="1"/>
              <a:t>unitate</a:t>
            </a:r>
            <a:r>
              <a:rPr lang="en-US" sz="2200" dirty="0"/>
              <a:t> de </a:t>
            </a:r>
            <a:r>
              <a:rPr lang="en-US" sz="2200" dirty="0" err="1"/>
              <a:t>informație</a:t>
            </a:r>
            <a:r>
              <a:rPr lang="en-US" sz="2200" dirty="0"/>
              <a:t>, un bit </a:t>
            </a:r>
            <a:r>
              <a:rPr lang="en-US" sz="2200" dirty="0" err="1"/>
              <a:t>poate</a:t>
            </a:r>
            <a:r>
              <a:rPr lang="en-US" sz="2200" dirty="0"/>
              <a:t> fi fie 0, fie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Un octet </a:t>
            </a:r>
            <a:r>
              <a:rPr lang="en-US" sz="2200" dirty="0" err="1"/>
              <a:t>este</a:t>
            </a:r>
            <a:r>
              <a:rPr lang="en-US" sz="2200" dirty="0"/>
              <a:t> o </a:t>
            </a:r>
            <a:r>
              <a:rPr lang="en-US" sz="2200" dirty="0" err="1"/>
              <a:t>secvență</a:t>
            </a:r>
            <a:r>
              <a:rPr lang="en-US" sz="2200" dirty="0"/>
              <a:t> de opt </a:t>
            </a:r>
            <a:r>
              <a:rPr lang="en-US" sz="2200" dirty="0" err="1"/>
              <a:t>biți</a:t>
            </a:r>
            <a:r>
              <a:rPr lang="en-US" sz="2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Un bit </a:t>
            </a:r>
            <a:r>
              <a:rPr lang="en-US" sz="2200" dirty="0" err="1"/>
              <a:t>poate</a:t>
            </a:r>
            <a:r>
              <a:rPr lang="en-US" sz="2200" dirty="0"/>
              <a:t> fi </a:t>
            </a:r>
            <a:r>
              <a:rPr lang="en-US" sz="2200" dirty="0" err="1"/>
              <a:t>folosit</a:t>
            </a:r>
            <a:r>
              <a:rPr lang="en-US" sz="2200" dirty="0"/>
              <a:t> </a:t>
            </a:r>
            <a:r>
              <a:rPr lang="en-US" sz="2200" dirty="0" err="1"/>
              <a:t>pentru</a:t>
            </a:r>
            <a:r>
              <a:rPr lang="en-US" sz="2200" dirty="0"/>
              <a:t> a </a:t>
            </a:r>
            <a:r>
              <a:rPr lang="en-US" sz="2200" dirty="0" err="1"/>
              <a:t>reține</a:t>
            </a:r>
            <a:r>
              <a:rPr lang="en-US" sz="2200" dirty="0"/>
              <a:t> o </a:t>
            </a:r>
            <a:r>
              <a:rPr lang="en-US" sz="2200" dirty="0" err="1"/>
              <a:t>valoare</a:t>
            </a:r>
            <a:r>
              <a:rPr lang="en-US" sz="2200" dirty="0"/>
              <a:t> </a:t>
            </a:r>
            <a:r>
              <a:rPr lang="en-US" sz="2200" dirty="0" err="1"/>
              <a:t>booleană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care:</a:t>
            </a:r>
          </a:p>
          <a:p>
            <a:r>
              <a:rPr lang="en-US" sz="2200" dirty="0"/>
              <a:t>0 = </a:t>
            </a:r>
            <a:r>
              <a:rPr lang="en-US" sz="2200" dirty="0" err="1"/>
              <a:t>fals</a:t>
            </a:r>
            <a:endParaRPr lang="en-US" sz="2200" dirty="0"/>
          </a:p>
          <a:p>
            <a:r>
              <a:rPr lang="en-US" sz="2200" dirty="0"/>
              <a:t>1 = </a:t>
            </a:r>
            <a:r>
              <a:rPr lang="en-US" sz="2200" dirty="0" err="1"/>
              <a:t>adevărat</a:t>
            </a:r>
            <a:endParaRPr lang="en-US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3D786A-7C19-4DBA-82C8-38CDBFA3C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09" y="1622651"/>
            <a:ext cx="4788509" cy="3881009"/>
          </a:xfrm>
          <a:prstGeom prst="rect">
            <a:avLst/>
          </a:prstGeom>
          <a:ln w="76200">
            <a:solidFill>
              <a:srgbClr val="E3353D"/>
            </a:solidFill>
          </a:ln>
        </p:spPr>
      </p:pic>
    </p:spTree>
    <p:extLst>
      <p:ext uri="{BB962C8B-B14F-4D97-AF65-F5344CB8AC3E}">
        <p14:creationId xmlns:p14="http://schemas.microsoft.com/office/powerpoint/2010/main" val="342251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8478-6AE4-4E48-9677-B2CAEC6A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-121121"/>
            <a:ext cx="5023757" cy="1325563"/>
          </a:xfrm>
        </p:spPr>
        <p:txBody>
          <a:bodyPr/>
          <a:lstStyle/>
          <a:p>
            <a:r>
              <a:rPr lang="ro-RO" dirty="0" smtClean="0"/>
              <a:t>Comunicație Radio</a:t>
            </a:r>
            <a:endParaRPr lang="en-US" dirty="0"/>
          </a:p>
        </p:txBody>
      </p:sp>
      <p:sp>
        <p:nvSpPr>
          <p:cNvPr id="11" name="Radio">
            <a:extLst>
              <a:ext uri="{FF2B5EF4-FFF2-40B4-BE49-F238E27FC236}">
                <a16:creationId xmlns:a16="http://schemas.microsoft.com/office/drawing/2014/main" id="{2095D80D-D725-49B0-827D-02AE5C480414}"/>
              </a:ext>
            </a:extLst>
          </p:cNvPr>
          <p:cNvSpPr txBox="1">
            <a:spLocks/>
          </p:cNvSpPr>
          <p:nvPr/>
        </p:nvSpPr>
        <p:spPr>
          <a:xfrm>
            <a:off x="495974" y="1051560"/>
            <a:ext cx="5595258" cy="56784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 err="1"/>
              <a:t>Radiourile</a:t>
            </a:r>
            <a:r>
              <a:rPr lang="en-US" sz="2200" dirty="0"/>
              <a:t> </a:t>
            </a:r>
            <a:r>
              <a:rPr lang="en-US" sz="2200" dirty="0" err="1"/>
              <a:t>folosesc</a:t>
            </a:r>
            <a:r>
              <a:rPr lang="en-US" sz="2200" dirty="0"/>
              <a:t> </a:t>
            </a:r>
            <a:r>
              <a:rPr lang="en-US" sz="2200" dirty="0" err="1"/>
              <a:t>unde</a:t>
            </a:r>
            <a:r>
              <a:rPr lang="en-US" sz="2200" dirty="0"/>
              <a:t> </a:t>
            </a:r>
            <a:r>
              <a:rPr lang="en-US" sz="2200" dirty="0" err="1"/>
              <a:t>electromagnetice</a:t>
            </a:r>
            <a:r>
              <a:rPr lang="en-US" sz="2200" dirty="0"/>
              <a:t> </a:t>
            </a:r>
            <a:r>
              <a:rPr lang="en-US" sz="2200" dirty="0" err="1"/>
              <a:t>pentru</a:t>
            </a:r>
            <a:r>
              <a:rPr lang="en-US" sz="2200" dirty="0"/>
              <a:t> a </a:t>
            </a:r>
            <a:r>
              <a:rPr lang="en-US" sz="2200" dirty="0" err="1"/>
              <a:t>trimite</a:t>
            </a:r>
            <a:r>
              <a:rPr lang="en-US" sz="2200" dirty="0"/>
              <a:t> </a:t>
            </a:r>
            <a:r>
              <a:rPr lang="en-US" sz="2200" dirty="0" err="1"/>
              <a:t>mesaje</a:t>
            </a:r>
            <a:r>
              <a:rPr lang="en-US" sz="2200" dirty="0"/>
              <a:t> </a:t>
            </a:r>
            <a:r>
              <a:rPr lang="en-US" sz="2200" dirty="0" err="1"/>
              <a:t>prin</a:t>
            </a:r>
            <a:r>
              <a:rPr lang="en-US" sz="2200" dirty="0"/>
              <a:t> </a:t>
            </a:r>
            <a:r>
              <a:rPr lang="en-US" sz="2200" dirty="0" err="1"/>
              <a:t>aer</a:t>
            </a:r>
            <a:r>
              <a:rPr lang="en-US" sz="2200" dirty="0"/>
              <a:t>.</a:t>
            </a:r>
          </a:p>
          <a:p>
            <a:pPr marL="342900" indent="-34290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Un </a:t>
            </a:r>
            <a:r>
              <a:rPr lang="en-US" sz="2200" dirty="0" err="1"/>
              <a:t>sistem</a:t>
            </a:r>
            <a:r>
              <a:rPr lang="en-US" sz="2200" dirty="0"/>
              <a:t> de </a:t>
            </a:r>
            <a:r>
              <a:rPr lang="en-US" sz="2200" dirty="0" err="1"/>
              <a:t>comunicații</a:t>
            </a:r>
            <a:r>
              <a:rPr lang="en-US" sz="2200" dirty="0"/>
              <a:t> radio </a:t>
            </a:r>
            <a:r>
              <a:rPr lang="en-US" sz="2200" dirty="0" err="1"/>
              <a:t>necesită</a:t>
            </a:r>
            <a:r>
              <a:rPr lang="en-US" sz="2200" dirty="0"/>
              <a:t> un </a:t>
            </a:r>
            <a:r>
              <a:rPr lang="en-US" sz="2200" dirty="0" err="1"/>
              <a:t>transmițător</a:t>
            </a:r>
            <a:r>
              <a:rPr lang="en-US" sz="2200" dirty="0"/>
              <a:t> </a:t>
            </a:r>
            <a:r>
              <a:rPr lang="en-US" sz="2200" dirty="0" err="1"/>
              <a:t>să</a:t>
            </a:r>
            <a:r>
              <a:rPr lang="en-US" sz="2200" dirty="0"/>
              <a:t> </a:t>
            </a:r>
            <a:r>
              <a:rPr lang="en-US" sz="2200" dirty="0" err="1"/>
              <a:t>trimită</a:t>
            </a:r>
            <a:r>
              <a:rPr lang="en-US" sz="2200" dirty="0"/>
              <a:t> </a:t>
            </a:r>
            <a:r>
              <a:rPr lang="en-US" sz="2200" dirty="0" err="1"/>
              <a:t>mesaje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un receptor </a:t>
            </a:r>
            <a:r>
              <a:rPr lang="en-US" sz="2200" dirty="0" err="1"/>
              <a:t>să</a:t>
            </a:r>
            <a:r>
              <a:rPr lang="en-US" sz="2200" dirty="0"/>
              <a:t> </a:t>
            </a:r>
            <a:r>
              <a:rPr lang="en-US" sz="2200" dirty="0" err="1"/>
              <a:t>primească</a:t>
            </a:r>
            <a:r>
              <a:rPr lang="en-US" sz="2200" dirty="0"/>
              <a:t> </a:t>
            </a:r>
            <a:r>
              <a:rPr lang="en-US" sz="2200" dirty="0" err="1"/>
              <a:t>mesaje</a:t>
            </a:r>
            <a:r>
              <a:rPr lang="en-US" sz="2200" dirty="0"/>
              <a:t>.</a:t>
            </a:r>
          </a:p>
          <a:p>
            <a:pPr marL="342900" indent="-34290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partea</a:t>
            </a:r>
            <a:r>
              <a:rPr lang="en-US" sz="2200" dirty="0"/>
              <a:t> din spate a micro: bit, </a:t>
            </a:r>
            <a:r>
              <a:rPr lang="en-US" sz="2200" dirty="0" err="1"/>
              <a:t>dacă</a:t>
            </a:r>
            <a:r>
              <a:rPr lang="en-US" sz="2200" dirty="0"/>
              <a:t> </a:t>
            </a:r>
            <a:r>
              <a:rPr lang="en-US" sz="2200" dirty="0" err="1"/>
              <a:t>priviți</a:t>
            </a:r>
            <a:r>
              <a:rPr lang="en-US" sz="2200" dirty="0"/>
              <a:t> cu </a:t>
            </a:r>
            <a:r>
              <a:rPr lang="en-US" sz="2200" dirty="0" err="1"/>
              <a:t>atenție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colțul</a:t>
            </a:r>
            <a:r>
              <a:rPr lang="en-US" sz="2200" dirty="0"/>
              <a:t> din </a:t>
            </a:r>
            <a:r>
              <a:rPr lang="en-US" sz="2200" dirty="0" err="1"/>
              <a:t>stânga</a:t>
            </a:r>
            <a:r>
              <a:rPr lang="en-US" sz="2200" dirty="0"/>
              <a:t> </a:t>
            </a:r>
            <a:r>
              <a:rPr lang="en-US" sz="2200" dirty="0" err="1"/>
              <a:t>sus</a:t>
            </a:r>
            <a:r>
              <a:rPr lang="en-US" sz="2200" dirty="0"/>
              <a:t>, </a:t>
            </a:r>
            <a:r>
              <a:rPr lang="en-US" sz="2200" dirty="0" err="1"/>
              <a:t>există</a:t>
            </a:r>
            <a:r>
              <a:rPr lang="en-US" sz="2200" dirty="0"/>
              <a:t> o </a:t>
            </a:r>
            <a:r>
              <a:rPr lang="en-US" sz="2200" dirty="0" err="1"/>
              <a:t>antenă</a:t>
            </a:r>
            <a:r>
              <a:rPr lang="en-US" sz="2200" dirty="0"/>
              <a:t>, care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modul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care micro: bit </a:t>
            </a:r>
            <a:r>
              <a:rPr lang="en-US" sz="2200" dirty="0" err="1"/>
              <a:t>poate</a:t>
            </a:r>
            <a:r>
              <a:rPr lang="en-US" sz="2200" dirty="0"/>
              <a:t> </a:t>
            </a:r>
            <a:r>
              <a:rPr lang="en-US" sz="2200" dirty="0" err="1"/>
              <a:t>trimite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primi</a:t>
            </a:r>
            <a:r>
              <a:rPr lang="en-US" sz="2200" dirty="0"/>
              <a:t> </a:t>
            </a:r>
            <a:r>
              <a:rPr lang="en-US" sz="2200" dirty="0" err="1"/>
              <a:t>mesaje</a:t>
            </a:r>
            <a:r>
              <a:rPr lang="en-US" sz="2200" dirty="0"/>
              <a:t> </a:t>
            </a:r>
            <a:r>
              <a:rPr lang="en-US" sz="2200" dirty="0" err="1"/>
              <a:t>prin</a:t>
            </a:r>
            <a:r>
              <a:rPr lang="en-US" sz="2200" dirty="0"/>
              <a:t> </a:t>
            </a:r>
            <a:r>
              <a:rPr lang="en-US" sz="2200" dirty="0" err="1"/>
              <a:t>undele</a:t>
            </a:r>
            <a:r>
              <a:rPr lang="en-US" sz="2200" dirty="0"/>
              <a:t> Radio.</a:t>
            </a:r>
          </a:p>
          <a:p>
            <a:pPr marL="342900" indent="-34290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 err="1"/>
              <a:t>Puteți</a:t>
            </a:r>
            <a:r>
              <a:rPr lang="en-US" sz="2200" dirty="0"/>
              <a:t> </a:t>
            </a:r>
            <a:r>
              <a:rPr lang="en-US" sz="2200" dirty="0" err="1"/>
              <a:t>trimite</a:t>
            </a:r>
            <a:r>
              <a:rPr lang="en-US" sz="2200" dirty="0"/>
              <a:t> un </a:t>
            </a:r>
            <a:r>
              <a:rPr lang="en-US" sz="2200" dirty="0" err="1"/>
              <a:t>număr</a:t>
            </a:r>
            <a:r>
              <a:rPr lang="en-US" sz="2200" dirty="0"/>
              <a:t>, un </a:t>
            </a:r>
            <a:r>
              <a:rPr lang="en-US" sz="2200" dirty="0" err="1"/>
              <a:t>șir</a:t>
            </a:r>
            <a:r>
              <a:rPr lang="en-US" sz="2200" dirty="0"/>
              <a:t> </a:t>
            </a:r>
            <a:r>
              <a:rPr lang="en-US" sz="2200" dirty="0" err="1"/>
              <a:t>sau</a:t>
            </a:r>
            <a:r>
              <a:rPr lang="en-US" sz="2200" dirty="0"/>
              <a:t> o </a:t>
            </a:r>
            <a:r>
              <a:rPr lang="en-US" sz="2200" dirty="0" err="1"/>
              <a:t>combinație</a:t>
            </a:r>
            <a:r>
              <a:rPr lang="en-US" sz="2200" dirty="0"/>
              <a:t> string / </a:t>
            </a:r>
            <a:r>
              <a:rPr lang="en-US" sz="2200" dirty="0" err="1"/>
              <a:t>număr</a:t>
            </a:r>
            <a:r>
              <a:rPr lang="en-US" sz="2200" dirty="0"/>
              <a:t> </a:t>
            </a:r>
            <a:r>
              <a:rPr lang="en-US" sz="2200" dirty="0" err="1"/>
              <a:t>într</a:t>
            </a:r>
            <a:r>
              <a:rPr lang="en-US" sz="2200" dirty="0"/>
              <a:t>-un </a:t>
            </a:r>
            <a:r>
              <a:rPr lang="en-US" sz="2200" dirty="0" err="1"/>
              <a:t>mesaj</a:t>
            </a:r>
            <a:r>
              <a:rPr lang="en-US" sz="2200" dirty="0"/>
              <a:t>.</a:t>
            </a:r>
          </a:p>
          <a:p>
            <a:pPr marL="342900" indent="-34290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 err="1"/>
              <a:t>Puteți</a:t>
            </a:r>
            <a:r>
              <a:rPr lang="en-US" sz="2200" dirty="0"/>
              <a:t> </a:t>
            </a:r>
            <a:r>
              <a:rPr lang="en-US" sz="2200" dirty="0" err="1"/>
              <a:t>oferi</a:t>
            </a:r>
            <a:r>
              <a:rPr lang="en-US" sz="2200" dirty="0"/>
              <a:t> un micro: </a:t>
            </a:r>
            <a:r>
              <a:rPr lang="en-US" sz="2200" dirty="0" err="1"/>
              <a:t>biți</a:t>
            </a:r>
            <a:r>
              <a:rPr lang="en-US" sz="2200" dirty="0"/>
              <a:t> </a:t>
            </a:r>
            <a:r>
              <a:rPr lang="en-US" sz="2200" dirty="0" err="1"/>
              <a:t>instrucțiuni</a:t>
            </a:r>
            <a:r>
              <a:rPr lang="en-US" sz="2200" dirty="0"/>
              <a:t> </a:t>
            </a:r>
            <a:r>
              <a:rPr lang="en-US" sz="2200" dirty="0" err="1"/>
              <a:t>despre</a:t>
            </a:r>
            <a:r>
              <a:rPr lang="en-US" sz="2200" dirty="0"/>
              <a:t> </a:t>
            </a:r>
            <a:r>
              <a:rPr lang="en-US" sz="2200" dirty="0" err="1"/>
              <a:t>ce</a:t>
            </a:r>
            <a:r>
              <a:rPr lang="en-US" sz="2200" dirty="0"/>
              <a:t> </a:t>
            </a:r>
            <a:r>
              <a:rPr lang="en-US" sz="2200" dirty="0" err="1"/>
              <a:t>trebuie</a:t>
            </a:r>
            <a:r>
              <a:rPr lang="en-US" sz="2200" dirty="0"/>
              <a:t> </a:t>
            </a:r>
            <a:r>
              <a:rPr lang="en-US" sz="2200" dirty="0" err="1"/>
              <a:t>să</a:t>
            </a:r>
            <a:r>
              <a:rPr lang="en-US" sz="2200" dirty="0"/>
              <a:t> </a:t>
            </a:r>
            <a:r>
              <a:rPr lang="en-US" sz="2200" dirty="0" err="1"/>
              <a:t>faceți</a:t>
            </a:r>
            <a:r>
              <a:rPr lang="en-US" sz="2200" dirty="0"/>
              <a:t> </a:t>
            </a:r>
            <a:r>
              <a:rPr lang="en-US" sz="2200" dirty="0" err="1"/>
              <a:t>când</a:t>
            </a:r>
            <a:r>
              <a:rPr lang="en-US" sz="2200" dirty="0"/>
              <a:t> </a:t>
            </a:r>
            <a:r>
              <a:rPr lang="en-US" sz="2200" dirty="0" err="1"/>
              <a:t>primește</a:t>
            </a:r>
            <a:r>
              <a:rPr lang="en-US" sz="2200" dirty="0"/>
              <a:t> un </a:t>
            </a:r>
            <a:r>
              <a:rPr lang="en-US" sz="2200" dirty="0" err="1"/>
              <a:t>mesaj</a:t>
            </a:r>
            <a:r>
              <a:rPr lang="en-US" sz="2200" dirty="0"/>
              <a:t> radio.</a:t>
            </a:r>
            <a:endParaRPr lang="en-US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37AE76-2463-4A4B-B420-B0BA3071D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652" y="1747658"/>
            <a:ext cx="5602501" cy="3362683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1794560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4ec8ee1e-ffc5-4c85-a78d-1b3b444ed3a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6E9AC769894040BD96FC3E174B005A" ma:contentTypeVersion="7" ma:contentTypeDescription="Create a new document." ma:contentTypeScope="" ma:versionID="0a5e74298753fb8c15765e6e312a3d32">
  <xsd:schema xmlns:xsd="http://www.w3.org/2001/XMLSchema" xmlns:xs="http://www.w3.org/2001/XMLSchema" xmlns:p="http://schemas.microsoft.com/office/2006/metadata/properties" xmlns:ns2="4ec8ee1e-ffc5-4c85-a78d-1b3b444ed3a8" targetNamespace="http://schemas.microsoft.com/office/2006/metadata/properties" ma:root="true" ma:fieldsID="3dbc8d39c7a8dacd77947d0e34d7bec6" ns2:_="">
    <xsd:import namespace="4ec8ee1e-ffc5-4c85-a78d-1b3b444ed3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c8ee1e-ffc5-4c85-a78d-1b3b444ed3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C455ED-EC68-4201-9857-467C8CCDA442}">
  <ds:schemaRefs>
    <ds:schemaRef ds:uri="d3d3b588-fc66-4067-b34b-8f900ca77559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ad031cde-49d4-48bf-b87e-5299ba612bcf"/>
    <ds:schemaRef ds:uri="http://www.w3.org/XML/1998/namespace"/>
    <ds:schemaRef ds:uri="http://purl.org/dc/dcmitype/"/>
    <ds:schemaRef ds:uri="4ec8ee1e-ffc5-4c85-a78d-1b3b444ed3a8"/>
  </ds:schemaRefs>
</ds:datastoreItem>
</file>

<file path=customXml/itemProps2.xml><?xml version="1.0" encoding="utf-8"?>
<ds:datastoreItem xmlns:ds="http://schemas.openxmlformats.org/officeDocument/2006/customXml" ds:itemID="{3FA61B8A-1AEF-4A56-BC50-4894ABF57B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B5C8FF-1E2D-4DFE-9FE0-29BE6DF646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c8ee1e-ffc5-4c85-a78d-1b3b444ed3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869</Words>
  <Application>Microsoft Office PowerPoint</Application>
  <PresentationFormat>Widescreen</PresentationFormat>
  <Paragraphs>101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Segoe UI</vt:lpstr>
      <vt:lpstr>Segoe UI Semibold</vt:lpstr>
      <vt:lpstr>Wingdings</vt:lpstr>
      <vt:lpstr>Office Theme</vt:lpstr>
      <vt:lpstr>Introducere în Micro:bit. Lecția 12: Proiect final independent</vt:lpstr>
      <vt:lpstr>PowerPoint Presentation</vt:lpstr>
      <vt:lpstr>Ce vom învăța</vt:lpstr>
      <vt:lpstr>Revizuire pentru proiect</vt:lpstr>
      <vt:lpstr>Concepte de studiu</vt:lpstr>
      <vt:lpstr>Coordonate</vt:lpstr>
      <vt:lpstr>Booleane</vt:lpstr>
      <vt:lpstr>Biti, octeti si binari</vt:lpstr>
      <vt:lpstr>Comunicație Radio</vt:lpstr>
      <vt:lpstr>Tablouri de date</vt:lpstr>
      <vt:lpstr>Idei pentru proiectul final independent</vt:lpstr>
      <vt:lpstr>PowerPoint Presentation</vt:lpstr>
      <vt:lpstr>PowerPoint Presentation</vt:lpstr>
      <vt:lpstr>What  we’ll  learn</vt:lpstr>
      <vt:lpstr>Proiect final</vt:lpstr>
      <vt:lpstr>Așteptări ale proiectului</vt:lpstr>
      <vt:lpstr>Idei de proiect</vt:lpstr>
      <vt:lpstr>Exemple de proiecte</vt:lpstr>
      <vt:lpstr>Idei de proiect</vt:lpstr>
      <vt:lpstr>Idei de proiect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Bjorklund</dc:creator>
  <cp:lastModifiedBy>IRIS Robotics</cp:lastModifiedBy>
  <cp:revision>4</cp:revision>
  <dcterms:created xsi:type="dcterms:W3CDTF">2018-11-05T17:22:32Z</dcterms:created>
  <dcterms:modified xsi:type="dcterms:W3CDTF">2019-11-28T11:48:10Z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0x010100746E9AC769894040BD96FC3E174B005A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jacqchen@microsoft.com</vt:lpwstr>
  </property>
  <property fmtid="{D5CDD505-2E9C-101B-9397-08002B2CF9AE}" pid="6" name="MSIP_Label_f42aa342-8706-4288-bd11-ebb85995028c_SetDate">
    <vt:lpwstr>2019-01-01T00:17:54.6674678Z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